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6" r:id="rId2"/>
    <p:sldId id="442" r:id="rId3"/>
    <p:sldId id="565" r:id="rId4"/>
    <p:sldId id="566" r:id="rId5"/>
    <p:sldId id="567" r:id="rId6"/>
    <p:sldId id="568" r:id="rId7"/>
    <p:sldId id="569" r:id="rId8"/>
    <p:sldId id="570" r:id="rId9"/>
    <p:sldId id="571" r:id="rId10"/>
    <p:sldId id="572" r:id="rId11"/>
    <p:sldId id="573" r:id="rId12"/>
    <p:sldId id="574" r:id="rId13"/>
    <p:sldId id="584" r:id="rId14"/>
    <p:sldId id="585" r:id="rId15"/>
    <p:sldId id="586" r:id="rId16"/>
    <p:sldId id="587" r:id="rId17"/>
    <p:sldId id="364" r:id="rId18"/>
    <p:sldId id="365" r:id="rId19"/>
    <p:sldId id="366" r:id="rId20"/>
    <p:sldId id="367" r:id="rId21"/>
    <p:sldId id="346" r:id="rId22"/>
    <p:sldId id="273" r:id="rId23"/>
    <p:sldId id="338" r:id="rId24"/>
    <p:sldId id="394" r:id="rId25"/>
    <p:sldId id="575" r:id="rId26"/>
    <p:sldId id="578" r:id="rId27"/>
    <p:sldId id="577" r:id="rId28"/>
    <p:sldId id="576" r:id="rId29"/>
    <p:sldId id="579" r:id="rId30"/>
    <p:sldId id="274" r:id="rId31"/>
    <p:sldId id="502" r:id="rId32"/>
    <p:sldId id="580" r:id="rId33"/>
    <p:sldId id="284" r:id="rId34"/>
    <p:sldId id="581" r:id="rId35"/>
    <p:sldId id="285"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7"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65" autoAdjust="0"/>
    <p:restoredTop sz="65209" autoAdjust="0"/>
  </p:normalViewPr>
  <p:slideViewPr>
    <p:cSldViewPr snapToGrid="0" snapToObjects="1">
      <p:cViewPr>
        <p:scale>
          <a:sx n="90" d="100"/>
          <a:sy n="90" d="100"/>
        </p:scale>
        <p:origin x="352" y="144"/>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5/8/23</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النص الكتابي: </a:t>
            </a:r>
            <a:r>
              <a:rPr lang="ar-LB" sz="1200" kern="1200" dirty="0">
                <a:solidFill>
                  <a:schemeClr val="tx1"/>
                </a:solidFill>
                <a:effectLst/>
                <a:latin typeface="+mn-lt"/>
                <a:ea typeface="+mn-ea"/>
                <a:cs typeface="+mn-cs"/>
              </a:rPr>
              <a:t>تكوين ١و٢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المقدِّمة:</a:t>
            </a:r>
          </a:p>
          <a:p>
            <a:pPr algn="r" rtl="1"/>
            <a:r>
              <a:rPr lang="ar-LB" sz="1200" kern="1200" dirty="0">
                <a:solidFill>
                  <a:schemeClr val="tx1"/>
                </a:solidFill>
                <a:effectLst/>
                <a:latin typeface="+mn-lt"/>
                <a:ea typeface="+mn-ea"/>
                <a:cs typeface="+mn-cs"/>
              </a:rPr>
              <a:t> يدخل المعلّم حاملاً الكتاب المقدَّس:</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إسأل الأولاد من منكم سبق وذهب في رحلة مع أهله إلى الطبيعة من قبل؟ (اسمع الإجابات)</a:t>
            </a:r>
          </a:p>
          <a:p>
            <a:pPr algn="r" rtl="1"/>
            <a:r>
              <a:rPr lang="ar-LB" sz="1200" kern="1200" dirty="0">
                <a:solidFill>
                  <a:schemeClr val="tx1"/>
                </a:solidFill>
                <a:effectLst/>
                <a:latin typeface="+mn-lt"/>
                <a:ea typeface="+mn-ea"/>
                <a:cs typeface="+mn-cs"/>
              </a:rPr>
              <a:t>هل سبق وتأمَّلتم بجمال الطبيعة وكم هي رائعة؟ أيمكنكم أن تصفوا لي ما رأيتموه؟ (اسمع الإجابات) </a:t>
            </a:r>
          </a:p>
          <a:p>
            <a:pPr algn="r" rtl="1"/>
            <a:r>
              <a:rPr lang="ar-LB" sz="1200" kern="1200" dirty="0">
                <a:solidFill>
                  <a:schemeClr val="tx1"/>
                </a:solidFill>
                <a:effectLst/>
                <a:latin typeface="+mn-lt"/>
                <a:ea typeface="+mn-ea"/>
                <a:cs typeface="+mn-cs"/>
              </a:rPr>
              <a:t>يُخبرنا الكتاب المقدَّس في تكوين ۱-۲ عن الخليقة التي خلقها الله بشكل رائع وكامل. </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دعونا نعود لبدء الخليقة ونكتشف معًا كيف خلق الله كلّ هذه الأشياء الجميلة.</a:t>
            </a:r>
          </a:p>
          <a:p>
            <a:pPr algn="r" rtl="1"/>
            <a:r>
              <a:rPr lang="ar-LB" sz="1200" kern="1200" dirty="0">
                <a:solidFill>
                  <a:schemeClr val="tx1"/>
                </a:solidFill>
                <a:effectLst/>
                <a:latin typeface="+mn-lt"/>
                <a:ea typeface="+mn-ea"/>
                <a:cs typeface="+mn-cs"/>
              </a:rPr>
              <a:t>في البدء، لم يكن في الوجود أناس ولا أشجار ولا بحار ولا شمس أو قمر ولا اي شيء سوى الله الذي ليس له بداية ولا نهاية.</a:t>
            </a:r>
          </a:p>
          <a:p>
            <a:pPr algn="r" rtl="1"/>
            <a:r>
              <a:rPr lang="ar-LB" sz="1200" kern="1200" dirty="0">
                <a:solidFill>
                  <a:schemeClr val="tx1"/>
                </a:solidFill>
                <a:effectLst/>
                <a:latin typeface="+mn-lt"/>
                <a:ea typeface="+mn-ea"/>
                <a:cs typeface="+mn-cs"/>
              </a:rPr>
              <a:t>عندئذ بدأ الله يعمل. ففي:</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b="1" dirty="0">
                <a:solidFill>
                  <a:srgbClr val="24408E"/>
                </a:solidFill>
                <a:effectLst/>
                <a:latin typeface="Arial" panose="020B0604020202020204" pitchFamily="34" charset="0"/>
              </a:rPr>
              <a:t>قصَّة</a:t>
            </a:r>
            <a:r>
              <a:rPr lang="ar-SA" b="1" dirty="0">
                <a:solidFill>
                  <a:srgbClr val="009345"/>
                </a:solidFill>
                <a:effectLst/>
                <a:latin typeface="Arial" panose="020B0604020202020204" pitchFamily="34" charset="0"/>
              </a:rPr>
              <a:t> استشهاد </a:t>
            </a:r>
            <a:r>
              <a:rPr lang="ar-SA" b="1" dirty="0" err="1">
                <a:solidFill>
                  <a:srgbClr val="009345"/>
                </a:solidFill>
                <a:effectLst/>
                <a:latin typeface="Arial" panose="020B0604020202020204" pitchFamily="34" charset="0"/>
              </a:rPr>
              <a:t>استفانوس</a:t>
            </a:r>
            <a:endParaRPr lang="ar-SA" b="1" dirty="0">
              <a:solidFill>
                <a:srgbClr val="009345"/>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b="1" dirty="0">
                <a:solidFill>
                  <a:srgbClr val="8A1F52"/>
                </a:solidFill>
                <a:effectLst/>
                <a:latin typeface="Arial" panose="020B0604020202020204" pitchFamily="34" charset="0"/>
              </a:rPr>
              <a:t>النص الكتابي: </a:t>
            </a:r>
            <a:r>
              <a:rPr lang="ar-SA" dirty="0">
                <a:solidFill>
                  <a:srgbClr val="8A1F52"/>
                </a:solidFill>
                <a:effectLst/>
                <a:latin typeface="Arial" panose="020B0604020202020204" pitchFamily="34" charset="0"/>
              </a:rPr>
              <a:t>أعمال الرسل ٦: ٧ – ١٥   ٧: ٥٤ – ٦٠</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SA" dirty="0">
              <a:solidFill>
                <a:srgbClr val="8A1F52"/>
              </a:solidFill>
              <a:effectLst/>
              <a:latin typeface="Arial" panose="020B0604020202020204" pitchFamily="34" charset="0"/>
            </a:endParaRPr>
          </a:p>
          <a:p>
            <a:pPr algn="just" rtl="1"/>
            <a:r>
              <a:rPr lang="ar-SA" b="1" dirty="0">
                <a:solidFill>
                  <a:srgbClr val="24408E"/>
                </a:solidFill>
                <a:effectLst/>
                <a:latin typeface="Arial" panose="020B0604020202020204" pitchFamily="34" charset="0"/>
              </a:rPr>
              <a:t>المقدّمة</a:t>
            </a:r>
          </a:p>
          <a:p>
            <a:pPr algn="just" rtl="1"/>
            <a:endParaRPr lang="ar-SA"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أخذ تلاميذ يسوع يبشِّرون سكان أورشليم. وكانت كلمة الله تنمو وعدد التلاميذ يتكاثر جدًّا، وجُمهورٌ كبيرٌ من رجال الكهنة يُطيعون الإيمان. وكان تلميذ اسمه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مملوءًا بالإيمان والقوَّة يصنع عجائب وآيات باسم يسوع، وقد آمن كثيرون بواسطته في أورشليم.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SA" dirty="0">
              <a:solidFill>
                <a:srgbClr val="24408E"/>
              </a:solidFill>
              <a:effectLst/>
              <a:latin typeface="Arial" panose="020B0604020202020204" pitchFamily="34" charset="0"/>
            </a:endParaRPr>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3368516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التَّحدي</a:t>
            </a:r>
          </a:p>
          <a:p>
            <a:pPr algn="just" rtl="1"/>
            <a:endParaRPr lang="ar-SA"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وكان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يتحدّى المعلِّمين في الحوار معهم، ولم يتمكَّنوا من التغلُّب على حكمته، إذ قدَّم براهين مُقنعة أن يسوع هو حقًّا المسيح. وهذا ما زادهم غضبًا وحقدًا عليه، لأنَّهم كانوا يكرهون يسوع. وبسبب ذلك، تآمروا عليه لكي يتخلَّصوا منه.</a:t>
            </a:r>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3717044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شهود كذبة</a:t>
            </a:r>
            <a:endParaRPr lang="en-US" b="1" dirty="0">
              <a:solidFill>
                <a:srgbClr val="24408E"/>
              </a:solidFill>
              <a:effectLst/>
              <a:latin typeface="Arial" panose="020B0604020202020204" pitchFamily="34" charset="0"/>
            </a:endParaRPr>
          </a:p>
          <a:p>
            <a:pPr algn="just" rtl="1"/>
            <a:endParaRPr lang="ar-SA"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ومن أجل تطبيق تلك الخطَّة الشريرة بالقضاء على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قدَّم المعلِّمون رشوة لبعض الرجال في أورشليم طالبين منهم أن يقولوا بأنَّ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يتكلَّم ضدَّ شريعة الله التي أعطاها الله لموسى. فقام عليه الشعب والشيوخ والكتبة وخطفوه وأتوا به الى المُحاكمة. وهكذا نجحت المؤامرة فاعتُقل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a:t>
            </a:r>
          </a:p>
          <a:p>
            <a:pPr algn="just"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2322302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dirty="0">
                <a:solidFill>
                  <a:srgbClr val="24408E"/>
                </a:solidFill>
                <a:effectLst/>
                <a:latin typeface="Arial" panose="020B0604020202020204" pitchFamily="34" charset="0"/>
              </a:rPr>
              <a:t>مُحاكمة </a:t>
            </a:r>
            <a:r>
              <a:rPr lang="ar-SA" dirty="0" err="1">
                <a:solidFill>
                  <a:srgbClr val="24408E"/>
                </a:solidFill>
                <a:effectLst/>
                <a:latin typeface="Arial" panose="020B0604020202020204" pitchFamily="34" charset="0"/>
              </a:rPr>
              <a:t>استفانوس</a:t>
            </a:r>
            <a:r>
              <a:rPr lang="en-US" dirty="0">
                <a:solidFill>
                  <a:srgbClr val="24408E"/>
                </a:solidFill>
                <a:effectLst/>
                <a:latin typeface="Arial" panose="020B0604020202020204" pitchFamily="34" charset="0"/>
              </a:rPr>
              <a:t> </a:t>
            </a:r>
          </a:p>
          <a:p>
            <a:pPr algn="just" rtl="1"/>
            <a:endParaRPr lang="ar-SA"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اتُّهم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خلال المُحاكمة. فقد شَهِد عليه بعض الرجال زورًا قائلين: “هذا الرجل لا يتوقَّف البتة عن التحدُّث بالشرِّ ضدَّ هذا الهيكل المقدَّس وشريعة موسى. وقد سمعناه يقول إنَّ يسوع الناصري سوف يهدم هذا المكان ويُغيِّر العادات التي أعطانا إيَّاها النبي موسى.” بالتأكيد لم يكن ما قاله هؤلاء الرجال صحيحًا. فهم حرَّفوا كلام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كما فعلوا مع يسوع. أما أعضاء المجلس الذين كانوا يُحاكمونه، فنظروا وإذا وجهه يبدو كالملاك فيما كان يخاطبهم بمحبة تُشبه محبَّة المسيح لأعدائه.</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3860474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خطاب </a:t>
            </a:r>
            <a:r>
              <a:rPr lang="ar-SA" b="1" dirty="0" err="1">
                <a:solidFill>
                  <a:srgbClr val="24408E"/>
                </a:solidFill>
                <a:effectLst/>
                <a:latin typeface="Arial" panose="020B0604020202020204" pitchFamily="34" charset="0"/>
              </a:rPr>
              <a:t>استفانوس</a:t>
            </a:r>
            <a:endParaRPr lang="en-US" b="1" dirty="0">
              <a:solidFill>
                <a:srgbClr val="24408E"/>
              </a:solidFill>
              <a:effectLst/>
              <a:latin typeface="Arial" panose="020B0604020202020204" pitchFamily="34" charset="0"/>
            </a:endParaRPr>
          </a:p>
          <a:p>
            <a:pPr algn="just" rtl="1"/>
            <a:endParaRPr lang="ar-SA"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سأل رئيس الكهنة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في أثناء المُحاكمة: “هل هذه الاتّهامات صحيحة؟” عندها بدأ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يخبرهم عن ماضيهم في العصور السابقة وكيف قاموا برفض الأنبياء الذين أرسلهم الله إليهم مثل إبراهيم، ويوسف، ويعقوب وموسى وكيف أقدموا على صلب ابن الله يسوع المسيح! فغضبوا جدًّا وبدأوا يصرّون بأسنانهم. </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503289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استشهاد </a:t>
            </a:r>
            <a:r>
              <a:rPr lang="ar-SA" b="1" dirty="0" err="1">
                <a:solidFill>
                  <a:srgbClr val="24408E"/>
                </a:solidFill>
                <a:effectLst/>
                <a:latin typeface="Arial" panose="020B0604020202020204" pitchFamily="34" charset="0"/>
              </a:rPr>
              <a:t>استفانوس</a:t>
            </a:r>
            <a:endParaRPr lang="en-US" b="1" dirty="0">
              <a:solidFill>
                <a:srgbClr val="24408E"/>
              </a:solidFill>
              <a:effectLst/>
              <a:latin typeface="Arial" panose="020B0604020202020204" pitchFamily="34" charset="0"/>
            </a:endParaRPr>
          </a:p>
          <a:p>
            <a:pPr algn="just" rtl="1"/>
            <a:endParaRPr lang="ar-SA"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لكنَّ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امتلأ من الروح القدس، ثمَّ نظر إلى السماء وقال: “انظروا! إني أرى السَّماء مفتوحةً، وابن الإنسان واقفًا عن يمين الله.” فامتلأ الشعب غضبًا وغيظًا وسدّوا آذانهم وصرخوا بأعلى صوتهم، ثمَّ أخرجوا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إلى خارج المدينة وشرعوا يرجمونه بالحجارة إلى أن تمزَّق جسدهُ.</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1998291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النّهاية</a:t>
            </a:r>
            <a:endParaRPr lang="en-US" b="1" dirty="0">
              <a:solidFill>
                <a:srgbClr val="24408E"/>
              </a:solidFill>
              <a:effectLst/>
              <a:latin typeface="Arial" panose="020B0604020202020204" pitchFamily="34" charset="0"/>
            </a:endParaRPr>
          </a:p>
          <a:p>
            <a:pPr algn="just" rtl="1"/>
            <a:endParaRPr lang="ar-SA"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سقط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على رُكبتيه وصرخ: “يا رب اغفر لهم هذه الخطيَّة.” وبعد أن قال هذا مات. يُعرف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بأنَّه الشهيد الأوَّل للمسيح. لقد أظهر المسيح محبَّته ومسامحته للآخرين وهذا ما فعله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أيضًا. هل أنت مُستعد أن تُسامح وتُظهر المسيح للآخرين من خلال سلوكك وحياتك؟ دعونا نحني رؤوسنا للصلاة.</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17412533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p>
          <a:p>
            <a:pPr algn="r" rtl="1"/>
            <a:endParaRPr lang="ar-LB" sz="1200" kern="1200" dirty="0">
              <a:solidFill>
                <a:schemeClr val="tx1"/>
              </a:solidFill>
              <a:effectLst/>
              <a:latin typeface="+mn-lt"/>
              <a:ea typeface="+mn-ea"/>
              <a:cs typeface="+mn-cs"/>
            </a:endParaRPr>
          </a:p>
          <a:p>
            <a:pPr algn="r" rtl="1"/>
            <a:r>
              <a:rPr lang="ar-SA" b="1" u="sng" dirty="0">
                <a:solidFill>
                  <a:srgbClr val="40AD48"/>
                </a:solidFill>
                <a:effectLst/>
                <a:latin typeface="Arial" panose="020B0604020202020204" pitchFamily="34" charset="0"/>
              </a:rPr>
              <a:t>مُحتملين بعضكم بعضًا: </a:t>
            </a:r>
            <a:r>
              <a:rPr lang="ar-SA" dirty="0">
                <a:solidFill>
                  <a:srgbClr val="24408E"/>
                </a:solidFill>
                <a:effectLst/>
                <a:latin typeface="Arial" panose="020B0604020202020204" pitchFamily="34" charset="0"/>
              </a:rPr>
              <a:t>كثيرًا ما نتعرَّض لمواقف تجعلنا نغضب ونصرخ. وأحيانًا نتصرَّف بطريقة غير</a:t>
            </a:r>
            <a:r>
              <a:rPr lang="ar-SA" dirty="0">
                <a:solidFill>
                  <a:srgbClr val="40AD48"/>
                </a:solidFill>
                <a:effectLst/>
                <a:latin typeface="Arial" panose="020B0604020202020204" pitchFamily="34" charset="0"/>
              </a:rPr>
              <a:t> </a:t>
            </a:r>
            <a:r>
              <a:rPr lang="ar-SA" dirty="0">
                <a:solidFill>
                  <a:srgbClr val="24408E"/>
                </a:solidFill>
                <a:effectLst/>
                <a:latin typeface="Arial" panose="020B0604020202020204" pitchFamily="34" charset="0"/>
              </a:rPr>
              <a:t>لائقة كأبناء لله. ولكن علينا أن نتعلَّم الصبر والهدوء والتصرُّف بحكمة كما فعل المسيح.</a:t>
            </a:r>
          </a:p>
          <a:p>
            <a:pPr algn="r" rtl="1"/>
            <a:r>
              <a:rPr lang="ar-SA" dirty="0">
                <a:solidFill>
                  <a:srgbClr val="24408E"/>
                </a:solidFill>
                <a:effectLst/>
                <a:latin typeface="Arial" panose="020B0604020202020204" pitchFamily="34" charset="0"/>
              </a:rPr>
              <a:t> </a:t>
            </a:r>
          </a:p>
          <a:p>
            <a:pPr algn="r" rtl="1"/>
            <a:r>
              <a:rPr lang="ar-SA" b="1" u="sng" dirty="0">
                <a:solidFill>
                  <a:srgbClr val="40AD48"/>
                </a:solidFill>
                <a:effectLst/>
                <a:latin typeface="Arial" panose="020B0604020202020204" pitchFamily="34" charset="0"/>
              </a:rPr>
              <a:t>ومسامحين بعضكم بعضًا. إن كان لأحدٍ على أحد شكوى: </a:t>
            </a:r>
            <a:r>
              <a:rPr lang="ar-SA" dirty="0">
                <a:solidFill>
                  <a:srgbClr val="24408E"/>
                </a:solidFill>
                <a:effectLst/>
                <a:latin typeface="Arial" panose="020B0604020202020204" pitchFamily="34" charset="0"/>
              </a:rPr>
              <a:t>أما إذا أخطأ إلينا أحدهم، فعلينا أن نسامحه كما فعل </a:t>
            </a:r>
            <a:r>
              <a:rPr lang="ar-SA" dirty="0" err="1">
                <a:solidFill>
                  <a:srgbClr val="24408E"/>
                </a:solidFill>
                <a:effectLst/>
                <a:latin typeface="Arial" panose="020B0604020202020204" pitchFamily="34" charset="0"/>
              </a:rPr>
              <a:t>استفانوس</a:t>
            </a:r>
            <a:r>
              <a:rPr lang="ar-SA" dirty="0">
                <a:solidFill>
                  <a:srgbClr val="24408E"/>
                </a:solidFill>
                <a:effectLst/>
                <a:latin typeface="Arial" panose="020B0604020202020204" pitchFamily="34" charset="0"/>
              </a:rPr>
              <a:t>. لقد سامحهم على الرغم من أنهم كذبوا واتهموه زورًا، ثمَّ رجموه بالحجارة حتى الموت. </a:t>
            </a:r>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b="1" u="sng" dirty="0">
                <a:solidFill>
                  <a:srgbClr val="40AD48"/>
                </a:solidFill>
                <a:effectLst/>
                <a:latin typeface="Arial" panose="020B0604020202020204" pitchFamily="34" charset="0"/>
              </a:rPr>
              <a:t>كما غفر لكم المسيح هكذا أنتُم أيضًا:</a:t>
            </a:r>
            <a:r>
              <a:rPr lang="ar-SA" b="1" u="sng" dirty="0">
                <a:solidFill>
                  <a:srgbClr val="24408E"/>
                </a:solidFill>
                <a:effectLst/>
                <a:latin typeface="Arial" panose="020B0604020202020204" pitchFamily="34" charset="0"/>
              </a:rPr>
              <a:t> </a:t>
            </a:r>
            <a:r>
              <a:rPr lang="ar-SA" dirty="0">
                <a:solidFill>
                  <a:srgbClr val="24408E"/>
                </a:solidFill>
                <a:effectLst/>
                <a:latin typeface="Arial" panose="020B0604020202020204" pitchFamily="34" charset="0"/>
              </a:rPr>
              <a:t>أي بالكيفيَّة التي غفر لنا يسوع خطيَّتنا وجعلنا أبناءه ومنحنا الخلاص علينا أن نغفر للآخرين.</a:t>
            </a:r>
          </a:p>
          <a:p>
            <a:pPr algn="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dirty="0">
                <a:solidFill>
                  <a:srgbClr val="24408E"/>
                </a:solidFill>
                <a:effectLst/>
                <a:latin typeface="Arial" panose="020B0604020202020204" pitchFamily="34" charset="0"/>
              </a:rPr>
              <a:t>كرِّر الآية عدَّة مرّات مع الأولاد.</a:t>
            </a: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0" kern="1200" dirty="0">
                <a:solidFill>
                  <a:schemeClr val="tx1"/>
                </a:solidFill>
                <a:effectLst/>
                <a:latin typeface="+mn-lt"/>
                <a:ea typeface="+mn-ea"/>
                <a:cs typeface="+mn-cs"/>
              </a:rPr>
              <a:t>المواد المطلوبة: </a:t>
            </a:r>
            <a:r>
              <a:rPr lang="en-US" sz="1200" b="0" kern="1200" dirty="0" err="1">
                <a:solidFill>
                  <a:schemeClr val="tx1"/>
                </a:solidFill>
                <a:effectLst/>
                <a:latin typeface="+mn-lt"/>
                <a:ea typeface="+mn-ea"/>
                <a:cs typeface="+mn-cs"/>
              </a:rPr>
              <a:t>ب</a:t>
            </a:r>
            <a:r>
              <a:rPr lang="ar-SA" sz="1200" b="0" kern="1200" dirty="0" err="1">
                <a:solidFill>
                  <a:schemeClr val="tx1"/>
                </a:solidFill>
                <a:effectLst/>
                <a:latin typeface="+mn-lt"/>
                <a:ea typeface="+mn-ea"/>
                <a:cs typeface="+mn-cs"/>
              </a:rPr>
              <a:t>الونات</a:t>
            </a:r>
            <a:r>
              <a:rPr lang="ar-SA" sz="1200" b="0" kern="1200" dirty="0">
                <a:solidFill>
                  <a:schemeClr val="tx1"/>
                </a:solidFill>
                <a:effectLst/>
                <a:latin typeface="+mn-lt"/>
                <a:ea typeface="+mn-ea"/>
                <a:cs typeface="+mn-cs"/>
              </a:rPr>
              <a:t>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SA" sz="1200" b="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SA" dirty="0">
              <a:solidFill>
                <a:srgbClr val="8145B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ar-SA" dirty="0">
                <a:solidFill>
                  <a:srgbClr val="24408E"/>
                </a:solidFill>
                <a:effectLst/>
                <a:latin typeface="Arial" panose="020B0604020202020204" pitchFamily="34" charset="0"/>
              </a:rPr>
              <a:t>مرحبًا أصدقائي، أهلاً وسهلاً بكم. أنا سعيد/</a:t>
            </a:r>
            <a:r>
              <a:rPr lang="ar-SA" dirty="0" err="1">
                <a:solidFill>
                  <a:srgbClr val="24408E"/>
                </a:solidFill>
                <a:effectLst/>
                <a:latin typeface="Arial" panose="020B0604020202020204" pitchFamily="34" charset="0"/>
              </a:rPr>
              <a:t>ة</a:t>
            </a:r>
            <a:r>
              <a:rPr lang="ar-SA" dirty="0">
                <a:solidFill>
                  <a:srgbClr val="24408E"/>
                </a:solidFill>
                <a:effectLst/>
                <a:latin typeface="Arial" panose="020B0604020202020204" pitchFamily="34" charset="0"/>
              </a:rPr>
              <a:t> جدًّا أن أكون معكم اليوم. اسأل الأولاد، كيف أمضيتم الأسبوع الماضي؟ من يريد أن يشاركنا في اختبار حصل معه؟ (اسمع الإجابات) حسنًا، فرحت كثيرًا بسماع هذه الأخبار الجميلة. اليوم سنتعرَّف على شخصيَّة جديدة من الكتاب المقدَّس، ونتعلَّم منها خلال برنامجنا المنوَّع عن أهميَّة المسامحة في حياتنا. لكن دعونا الآن نحني رؤوسنا للصلاة. اسأل الأولاد، من يريد أن يصلّي ويطلب حضور الله في وسطنا؟ (اختر ولدًا وشجِّعه على الصلاة).</a:t>
            </a:r>
          </a:p>
          <a:p>
            <a:pPr marL="0" algn="l" defTabSz="914400" rtl="0" eaLnBrk="1" latinLnBrk="0" hangingPunct="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u="sng" kern="1200" dirty="0">
                <a:solidFill>
                  <a:schemeClr val="tx1"/>
                </a:solidFill>
                <a:effectLst/>
                <a:latin typeface="+mn-lt"/>
                <a:ea typeface="+mn-ea"/>
                <a:cs typeface="+mn-cs"/>
              </a:rPr>
              <a:t>شرح وتطبيق:</a:t>
            </a:r>
          </a:p>
          <a:p>
            <a:pPr algn="r" rtl="1"/>
            <a:endParaRPr lang="ar-LB" sz="1200"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lang="ar-SA" dirty="0">
                <a:solidFill>
                  <a:srgbClr val="8145B4"/>
                </a:solidFill>
                <a:effectLst/>
                <a:latin typeface="Arial" panose="020B0604020202020204" pitchFamily="34" charset="0"/>
              </a:rPr>
              <a:t>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lang="ar-SA" dirty="0">
                <a:solidFill>
                  <a:srgbClr val="8145B4"/>
                </a:solidFill>
                <a:effectLst/>
                <a:latin typeface="Arial" panose="020B0604020202020204" pitchFamily="34" charset="0"/>
              </a:rPr>
              <a:t>اختر ولدًا من كلِّ فريق. اعطِ بالونًا لكلٍّ من الولدَين ثمَّ اطلب منهما أن يحافظا على البالون في الهواء، فيما يردِّد فريقهما الآية معهما.</a:t>
            </a:r>
          </a:p>
          <a:p>
            <a:pPr algn="r" rtl="1"/>
            <a:r>
              <a:rPr lang="ar-SA" dirty="0">
                <a:solidFill>
                  <a:srgbClr val="8145B4"/>
                </a:solidFill>
                <a:effectLst/>
                <a:latin typeface="Arial" panose="020B0604020202020204" pitchFamily="34" charset="0"/>
              </a:rPr>
              <a:t>- في كل مرَّة يكرِّر فريقهما الآية وينجحا بالمحافظة على البالون في الهواء، نزيد بالوناً آخر، وهكذا... إلى أن يسقط أحد البالونات.</a:t>
            </a:r>
          </a:p>
          <a:p>
            <a:pPr algn="r" rtl="1"/>
            <a:r>
              <a:rPr lang="ar-SA" dirty="0">
                <a:solidFill>
                  <a:srgbClr val="8145B4"/>
                </a:solidFill>
                <a:effectLst/>
                <a:latin typeface="Arial" panose="020B0604020202020204" pitchFamily="34" charset="0"/>
              </a:rPr>
              <a:t>- كرِّر اللُّعبة مع أكبر عدد من الأولاد من كلا الفريقين حسب الإمكان</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32</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en-US"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b="1" dirty="0">
                <a:solidFill>
                  <a:srgbClr val="8A1F52"/>
                </a:solidFill>
                <a:effectLst/>
                <a:latin typeface="Arial" panose="020B0604020202020204" pitchFamily="34" charset="0"/>
              </a:rPr>
              <a:t> المواد المطلوبة: </a:t>
            </a:r>
            <a:r>
              <a:rPr lang="ar-SA" dirty="0">
                <a:solidFill>
                  <a:srgbClr val="8A1F52"/>
                </a:solidFill>
                <a:effectLst/>
                <a:latin typeface="Arial" panose="020B0604020202020204" pitchFamily="34" charset="0"/>
              </a:rPr>
              <a:t>قنينة مشروب غازي (عدد ٢) - ورق أبيض - لاصق - قلم – دلو</a:t>
            </a:r>
            <a:endParaRPr lang="en-US"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SA"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b="1" dirty="0">
                <a:solidFill>
                  <a:srgbClr val="24408E"/>
                </a:solidFill>
                <a:effectLst/>
                <a:latin typeface="Arial" panose="020B0604020202020204" pitchFamily="34" charset="0"/>
              </a:rPr>
              <a:t>اشرح وطبِّق </a:t>
            </a:r>
            <a:endParaRPr lang="ar-SA" dirty="0">
              <a:solidFill>
                <a:srgbClr val="8A1F52"/>
              </a:solidFill>
              <a:effectLst/>
              <a:latin typeface="Arial" panose="020B0604020202020204" pitchFamily="34" charset="0"/>
            </a:endParaRP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الصق الورق الأبيض على قنينة المشروب الغازي (عدد ٢) .</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اُطلب من الأولاد الوقوف على شكل دائرة.</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امسك قنينتي المشروب الغازي وابدأ برميهما بينك وبين الأولاد .</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كلَّما أمسك أحدكم بواحدة عليه أن يذكر أمرًا من المحتمل أن نؤذي به الآخرين مثلاً: الكذب أو الضرب أو التكلُّم بالسوء. </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بعد عدَّة مرَّات من رمي القنينة، ضع واحدة منهما لترقد وامسك بالأُخرى وافتحها مباشرةً فوق الدلو.</a:t>
            </a:r>
          </a:p>
          <a:p>
            <a:pPr algn="r" rtl="1"/>
            <a:br>
              <a:rPr lang="ar-SA" dirty="0">
                <a:solidFill>
                  <a:srgbClr val="8145B4"/>
                </a:solidFill>
                <a:effectLst/>
                <a:latin typeface="Arial" panose="020B0604020202020204" pitchFamily="34" charset="0"/>
              </a:rPr>
            </a:br>
            <a:endParaRPr lang="ar-SA" dirty="0">
              <a:solidFill>
                <a:srgbClr val="8145B4"/>
              </a:solidFill>
              <a:effectLst/>
              <a:latin typeface="Arial" panose="020B0604020202020204" pitchFamily="34" charset="0"/>
            </a:endParaRPr>
          </a:p>
          <a:p>
            <a:pPr algn="r" rtl="1"/>
            <a:r>
              <a:rPr lang="ar-SA" dirty="0">
                <a:solidFill>
                  <a:srgbClr val="8145B4"/>
                </a:solidFill>
                <a:effectLst/>
                <a:latin typeface="Arial" panose="020B0604020202020204" pitchFamily="34" charset="0"/>
              </a:rPr>
              <a:t>هذا ما يحصل بالآخرين عندما نؤذيهم، وما يحصل بنا عندما يؤذينا الآخرون.</a:t>
            </a:r>
            <a:endParaRPr lang="en-US" dirty="0">
              <a:solidFill>
                <a:srgbClr val="8145B4"/>
              </a:solidFill>
              <a:effectLst/>
              <a:latin typeface="Arial" panose="020B0604020202020204" pitchFamily="34" charset="0"/>
            </a:endParaRPr>
          </a:p>
          <a:p>
            <a:pPr algn="r" rtl="1"/>
            <a:endParaRPr lang="ar-SA" dirty="0">
              <a:solidFill>
                <a:srgbClr val="8145B4"/>
              </a:solidFill>
              <a:effectLst/>
              <a:latin typeface="Arial" panose="020B0604020202020204" pitchFamily="34" charset="0"/>
            </a:endParaRPr>
          </a:p>
          <a:p>
            <a:pPr algn="r" rtl="1"/>
            <a:r>
              <a:rPr lang="ar-SA" dirty="0">
                <a:solidFill>
                  <a:srgbClr val="8145B4"/>
                </a:solidFill>
                <a:effectLst/>
                <a:latin typeface="Arial" panose="020B0604020202020204" pitchFamily="34" charset="0"/>
              </a:rPr>
              <a:t> فأمامنا طريقان:</a:t>
            </a:r>
          </a:p>
          <a:p>
            <a:pPr algn="r" rtl="1"/>
            <a:r>
              <a:rPr lang="ar-SA" dirty="0">
                <a:solidFill>
                  <a:srgbClr val="8145B4"/>
                </a:solidFill>
                <a:effectLst/>
                <a:latin typeface="Arial" panose="020B0604020202020204" pitchFamily="34" charset="0"/>
              </a:rPr>
              <a:t>الطريق الأوَّل: عدم مسامحة الآخرين، أي أن نغضب ونحقد ونضرب ونردّ السوء بالسوء. وهذا ما حدث في هذه القنينة نتيجة سلوكنا (لقد صعد الغاز وفاض كل ما في داخلها). </a:t>
            </a:r>
            <a:br>
              <a:rPr lang="ar-SA" dirty="0">
                <a:solidFill>
                  <a:srgbClr val="8145B4"/>
                </a:solidFill>
                <a:effectLst/>
                <a:latin typeface="Arial" panose="020B0604020202020204" pitchFamily="34" charset="0"/>
              </a:rPr>
            </a:br>
            <a:endParaRPr lang="ar-SA" dirty="0">
              <a:solidFill>
                <a:srgbClr val="8145B4"/>
              </a:solidFill>
              <a:effectLst/>
              <a:latin typeface="Arial" panose="020B0604020202020204" pitchFamily="34" charset="0"/>
            </a:endParaRPr>
          </a:p>
          <a:p>
            <a:pPr algn="r" rtl="1"/>
            <a:r>
              <a:rPr lang="ar-SA" dirty="0">
                <a:solidFill>
                  <a:srgbClr val="8145B4"/>
                </a:solidFill>
                <a:effectLst/>
                <a:latin typeface="Arial" panose="020B0604020202020204" pitchFamily="34" charset="0"/>
              </a:rPr>
              <a:t>الطريق الثاني: أن نسامح، (امسك القنينة الثانية) وهذه هي الطريقة التي يجب علينا أن نتبعها،</a:t>
            </a:r>
          </a:p>
          <a:p>
            <a:pPr algn="r" rtl="1"/>
            <a:r>
              <a:rPr lang="ar-SA" dirty="0">
                <a:solidFill>
                  <a:srgbClr val="8145B4"/>
                </a:solidFill>
                <a:effectLst/>
                <a:latin typeface="Arial" panose="020B0604020202020204" pitchFamily="34" charset="0"/>
              </a:rPr>
              <a:t>(افتح القنينة فوق الدلو) اسأل الأولاد، ماذا حدث ؟ (استمع إلى الإجابات). نعم، لم يفض ما في القنينة. وهكذا عندما لا نبادل السوء بالسوء، تنعكس صورة محبة المسيح وغفرانه.</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4273131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solidFill>
                  <a:srgbClr val="8A1F52"/>
                </a:solidFill>
                <a:effectLst/>
                <a:latin typeface="Arial" panose="020B0604020202020204" pitchFamily="34" charset="0"/>
              </a:rPr>
              <a:t> المواد المطلوبة: ٠٣ غرضًا مختلفًا في النوع والحجم. مثلاً: غطاء – ورقة (عدد ٢) – قلم (عدد ٢).</a:t>
            </a:r>
          </a:p>
          <a:p>
            <a:pPr algn="r" rtl="1"/>
            <a:r>
              <a:rPr lang="ar-L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ضع الأشياء التي اخترتها على طاولة وقُم بتغطيتها.</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قسِّم الأولاد إلى فريقين، واطلب من كلِّ فريق أن يقف في جهة معاكسة للفريق الآخر.</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اعطِ كلّ فريق ورقة وقلماً.</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حدِّد مدّة ٥١ ثانية وانزع الغطاء، ومن ثم قم بتغطية الأغراض ثانيةً.</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على كلِّ فريق أن يكتب على الورقة ما رآه على الطاولة.</a:t>
            </a:r>
          </a:p>
          <a:p>
            <a:pPr algn="r" rtl="1"/>
            <a:r>
              <a:rPr lang="ar-SA" dirty="0">
                <a:solidFill>
                  <a:srgbClr val="8145B4"/>
                </a:solidFill>
                <a:effectLst/>
                <a:latin typeface="Arial" panose="020B0604020202020204" pitchFamily="34" charset="0"/>
              </a:rPr>
              <a:t>الفريق الذي يذكر أكبر عدد من الأغراض يكون الرابح.</a:t>
            </a:r>
          </a:p>
          <a:p>
            <a:pPr algn="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2933821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 القرار -</a:t>
            </a:r>
          </a:p>
          <a:p>
            <a:pPr algn="ctr" rtl="1"/>
            <a:r>
              <a:rPr lang="ar-SA" dirty="0">
                <a:solidFill>
                  <a:srgbClr val="24408E"/>
                </a:solidFill>
                <a:effectLst/>
                <a:latin typeface="Arial" panose="020B0604020202020204" pitchFamily="34" charset="0"/>
              </a:rPr>
              <a:t>بدّي سامح بدّي حب </a:t>
            </a:r>
            <a:r>
              <a:rPr lang="ar-SA" dirty="0" err="1">
                <a:solidFill>
                  <a:srgbClr val="24408E"/>
                </a:solidFill>
                <a:effectLst/>
                <a:latin typeface="Arial" panose="020B0604020202020204" pitchFamily="34" charset="0"/>
              </a:rPr>
              <a:t>تإشبه</a:t>
            </a:r>
            <a:r>
              <a:rPr lang="ar-SA" dirty="0">
                <a:solidFill>
                  <a:srgbClr val="24408E"/>
                </a:solidFill>
                <a:effectLst/>
                <a:latin typeface="Arial" panose="020B0604020202020204" pitchFamily="34" charset="0"/>
              </a:rPr>
              <a:t> يسوع (٢)      </a:t>
            </a:r>
          </a:p>
          <a:p>
            <a:pPr algn="ctr" rtl="1"/>
            <a:r>
              <a:rPr lang="ar-SA" dirty="0">
                <a:solidFill>
                  <a:srgbClr val="24408E"/>
                </a:solidFill>
                <a:effectLst/>
                <a:latin typeface="Arial" panose="020B0604020202020204" pitchFamily="34" charset="0"/>
              </a:rPr>
              <a:t>- ١ -</a:t>
            </a:r>
          </a:p>
          <a:p>
            <a:pPr algn="ctr" rtl="1"/>
            <a:r>
              <a:rPr lang="ar-SA" dirty="0" err="1">
                <a:solidFill>
                  <a:srgbClr val="24408E"/>
                </a:solidFill>
                <a:effectLst/>
                <a:latin typeface="Arial" panose="020B0604020202020204" pitchFamily="34" charset="0"/>
              </a:rPr>
              <a:t>رفقاتي</a:t>
            </a:r>
            <a:r>
              <a:rPr lang="ar-SA" dirty="0">
                <a:solidFill>
                  <a:srgbClr val="24408E"/>
                </a:solidFill>
                <a:effectLst/>
                <a:latin typeface="Arial" panose="020B0604020202020204" pitchFamily="34" charset="0"/>
              </a:rPr>
              <a:t> بدي سامح </a:t>
            </a:r>
          </a:p>
          <a:p>
            <a:pPr algn="ctr" rtl="1"/>
            <a:r>
              <a:rPr lang="ar-SA" dirty="0">
                <a:solidFill>
                  <a:srgbClr val="24408E"/>
                </a:solidFill>
                <a:effectLst/>
                <a:latin typeface="Arial" panose="020B0604020202020204" pitchFamily="34" charset="0"/>
              </a:rPr>
              <a:t>هيك بدو يسوع</a:t>
            </a:r>
          </a:p>
          <a:p>
            <a:pPr algn="ctr" rtl="1"/>
            <a:r>
              <a:rPr lang="ar-SA" dirty="0">
                <a:solidFill>
                  <a:srgbClr val="24408E"/>
                </a:solidFill>
                <a:effectLst/>
                <a:latin typeface="Arial" panose="020B0604020202020204" pitchFamily="34" charset="0"/>
              </a:rPr>
              <a:t>- ٢ -</a:t>
            </a:r>
          </a:p>
          <a:p>
            <a:pPr algn="ctr" rtl="1"/>
            <a:r>
              <a:rPr lang="ar-SA" dirty="0">
                <a:solidFill>
                  <a:srgbClr val="24408E"/>
                </a:solidFill>
                <a:effectLst/>
                <a:latin typeface="Arial" panose="020B0604020202020204" pitchFamily="34" charset="0"/>
              </a:rPr>
              <a:t>من رفيقك ما تزعل يلي</a:t>
            </a:r>
          </a:p>
          <a:p>
            <a:pPr algn="ctr" rtl="1"/>
            <a:r>
              <a:rPr lang="ar-SA" dirty="0">
                <a:solidFill>
                  <a:srgbClr val="24408E"/>
                </a:solidFill>
                <a:effectLst/>
                <a:latin typeface="Arial" panose="020B0604020202020204" pitchFamily="34" charset="0"/>
              </a:rPr>
              <a:t> عاملو مش مقصود</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٣ -</a:t>
            </a:r>
          </a:p>
          <a:p>
            <a:pPr algn="ctr" rtl="1"/>
            <a:r>
              <a:rPr lang="ar-SA" dirty="0">
                <a:solidFill>
                  <a:srgbClr val="24408E"/>
                </a:solidFill>
                <a:effectLst/>
                <a:latin typeface="Arial" panose="020B0604020202020204" pitchFamily="34" charset="0"/>
              </a:rPr>
              <a:t>كون شهادة بالتسامح</a:t>
            </a:r>
          </a:p>
          <a:p>
            <a:pPr algn="ctr" rtl="1"/>
            <a:r>
              <a:rPr lang="ar-SA" dirty="0">
                <a:solidFill>
                  <a:srgbClr val="24408E"/>
                </a:solidFill>
                <a:effectLst/>
                <a:latin typeface="Arial" panose="020B0604020202020204" pitchFamily="34" charset="0"/>
              </a:rPr>
              <a:t>كون شهادة ليسوع                </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264603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 ١ -</a:t>
            </a:r>
          </a:p>
          <a:p>
            <a:pPr algn="ctr" rtl="1"/>
            <a:r>
              <a:rPr lang="ar-SA" dirty="0">
                <a:solidFill>
                  <a:srgbClr val="24408E"/>
                </a:solidFill>
                <a:effectLst/>
                <a:latin typeface="Arial" panose="020B0604020202020204" pitchFamily="34" charset="0"/>
              </a:rPr>
              <a:t>لما يسوع </a:t>
            </a:r>
            <a:r>
              <a:rPr lang="ar-SA" dirty="0" err="1">
                <a:solidFill>
                  <a:srgbClr val="24408E"/>
                </a:solidFill>
                <a:effectLst/>
                <a:latin typeface="Arial" panose="020B0604020202020204" pitchFamily="34" charset="0"/>
              </a:rPr>
              <a:t>بيسكن</a:t>
            </a:r>
            <a:r>
              <a:rPr lang="ar-SA" dirty="0">
                <a:solidFill>
                  <a:srgbClr val="24408E"/>
                </a:solidFill>
                <a:effectLst/>
                <a:latin typeface="Arial" panose="020B0604020202020204" pitchFamily="34" charset="0"/>
              </a:rPr>
              <a:t> قلبي                بتهرب كلمة مستحيل</a:t>
            </a:r>
            <a:endParaRPr lang="en-US" dirty="0">
              <a:solidFill>
                <a:srgbClr val="24408E"/>
              </a:solidFill>
              <a:effectLst/>
              <a:latin typeface="Arial" panose="020B0604020202020204" pitchFamily="34" charset="0"/>
            </a:endParaRPr>
          </a:p>
          <a:p>
            <a:pPr algn="ctr" rtl="1"/>
            <a:r>
              <a:rPr lang="ar-SA" dirty="0" err="1">
                <a:solidFill>
                  <a:srgbClr val="24408E"/>
                </a:solidFill>
                <a:effectLst/>
                <a:latin typeface="Arial" panose="020B0604020202020204" pitchFamily="34" charset="0"/>
              </a:rPr>
              <a:t>بيغيّرني</a:t>
            </a:r>
            <a:r>
              <a:rPr lang="ar-SA" dirty="0">
                <a:solidFill>
                  <a:srgbClr val="24408E"/>
                </a:solidFill>
                <a:effectLst/>
                <a:latin typeface="Arial" panose="020B0604020202020204" pitchFamily="34" charset="0"/>
              </a:rPr>
              <a:t> و </a:t>
            </a:r>
            <a:r>
              <a:rPr lang="ar-SA" dirty="0" err="1">
                <a:solidFill>
                  <a:srgbClr val="24408E"/>
                </a:solidFill>
                <a:effectLst/>
                <a:latin typeface="Arial" panose="020B0604020202020204" pitchFamily="34" charset="0"/>
              </a:rPr>
              <a:t>بيشكّلني</a:t>
            </a:r>
            <a:r>
              <a:rPr lang="ar-SA" dirty="0">
                <a:solidFill>
                  <a:srgbClr val="24408E"/>
                </a:solidFill>
                <a:effectLst/>
                <a:latin typeface="Arial" panose="020B0604020202020204" pitchFamily="34" charset="0"/>
              </a:rPr>
              <a:t>              </a:t>
            </a:r>
            <a:r>
              <a:rPr lang="ar-SA" dirty="0" err="1">
                <a:solidFill>
                  <a:srgbClr val="24408E"/>
                </a:solidFill>
                <a:effectLst/>
                <a:latin typeface="Arial" panose="020B0604020202020204" pitchFamily="34" charset="0"/>
              </a:rPr>
              <a:t>وبيعطِيني</a:t>
            </a:r>
            <a:r>
              <a:rPr lang="ar-SA" dirty="0">
                <a:solidFill>
                  <a:srgbClr val="24408E"/>
                </a:solidFill>
                <a:effectLst/>
                <a:latin typeface="Arial" panose="020B0604020202020204" pitchFamily="34" charset="0"/>
              </a:rPr>
              <a:t> قلب جديد</a:t>
            </a:r>
            <a:endParaRPr lang="en-US"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وإذا إبليس بيوم حاول                    يرجعني لطبْعي القديم</a:t>
            </a:r>
          </a:p>
          <a:p>
            <a:pPr algn="ctr" rtl="1"/>
            <a:r>
              <a:rPr lang="ar-SA" dirty="0">
                <a:solidFill>
                  <a:srgbClr val="24408E"/>
                </a:solidFill>
                <a:effectLst/>
                <a:latin typeface="Arial" panose="020B0604020202020204" pitchFamily="34" charset="0"/>
              </a:rPr>
              <a:t>رح سَكِّر بابي وصلّي </a:t>
            </a:r>
            <a:r>
              <a:rPr lang="ar-SA" dirty="0" err="1">
                <a:solidFill>
                  <a:srgbClr val="24408E"/>
                </a:solidFill>
                <a:effectLst/>
                <a:latin typeface="Arial" panose="020B0604020202020204" pitchFamily="34" charset="0"/>
              </a:rPr>
              <a:t>ياربي</a:t>
            </a:r>
            <a:r>
              <a:rPr lang="ar-SA" dirty="0">
                <a:solidFill>
                  <a:srgbClr val="24408E"/>
                </a:solidFill>
                <a:effectLst/>
                <a:latin typeface="Arial" panose="020B0604020202020204" pitchFamily="34" charset="0"/>
              </a:rPr>
              <a:t>   </a:t>
            </a:r>
            <a:r>
              <a:rPr lang="en-US" dirty="0">
                <a:solidFill>
                  <a:srgbClr val="24408E"/>
                </a:solidFill>
                <a:effectLst/>
                <a:latin typeface="Arial" panose="020B0604020202020204" pitchFamily="34" charset="0"/>
              </a:rPr>
              <a:t>  </a:t>
            </a:r>
            <a:r>
              <a:rPr lang="ar-SA" dirty="0">
                <a:solidFill>
                  <a:srgbClr val="24408E"/>
                </a:solidFill>
                <a:effectLst/>
                <a:latin typeface="Arial" panose="020B0604020202020204" pitchFamily="34" charset="0"/>
              </a:rPr>
              <a:t>   عطيني القوّة أنا ضعيف</a:t>
            </a:r>
          </a:p>
          <a:p>
            <a:pPr algn="ctr" rtl="1"/>
            <a:r>
              <a:rPr lang="ar-SA" dirty="0">
                <a:solidFill>
                  <a:srgbClr val="24408E"/>
                </a:solidFill>
                <a:effectLst/>
                <a:latin typeface="Arial" panose="020B0604020202020204" pitchFamily="34" charset="0"/>
              </a:rPr>
              <a:t>      </a:t>
            </a:r>
          </a:p>
          <a:p>
            <a:pPr algn="ctr" rtl="1"/>
            <a:r>
              <a:rPr lang="ar-SA" dirty="0">
                <a:solidFill>
                  <a:srgbClr val="24408E"/>
                </a:solidFill>
                <a:effectLst/>
                <a:latin typeface="Arial" panose="020B0604020202020204" pitchFamily="34" charset="0"/>
              </a:rPr>
              <a:t>القرار</a:t>
            </a:r>
          </a:p>
          <a:p>
            <a:pPr algn="ctr" rtl="1"/>
            <a:r>
              <a:rPr lang="ar-SA" dirty="0">
                <a:solidFill>
                  <a:srgbClr val="24408E"/>
                </a:solidFill>
                <a:effectLst/>
                <a:latin typeface="Arial" panose="020B0604020202020204" pitchFamily="34" charset="0"/>
              </a:rPr>
              <a:t>بقلبي ما إلك مكان                       إبليس ما إلَك مكان</a:t>
            </a:r>
          </a:p>
          <a:p>
            <a:pPr algn="ctr" rtl="1"/>
            <a:r>
              <a:rPr lang="ar-SA" dirty="0">
                <a:solidFill>
                  <a:srgbClr val="24408E"/>
                </a:solidFill>
                <a:effectLst/>
                <a:latin typeface="Arial" panose="020B0604020202020204" pitchFamily="34" charset="0"/>
              </a:rPr>
              <a:t>يسوع ساكن </a:t>
            </a:r>
            <a:r>
              <a:rPr lang="ar-SA" dirty="0" err="1">
                <a:solidFill>
                  <a:srgbClr val="24408E"/>
                </a:solidFill>
                <a:effectLst/>
                <a:latin typeface="Arial" panose="020B0604020202020204" pitchFamily="34" charset="0"/>
              </a:rPr>
              <a:t>جوّاتي</a:t>
            </a:r>
            <a:r>
              <a:rPr lang="ar-SA" dirty="0">
                <a:solidFill>
                  <a:srgbClr val="24408E"/>
                </a:solidFill>
                <a:effectLst/>
                <a:latin typeface="Arial" panose="020B0604020202020204" pitchFamily="34" charset="0"/>
              </a:rPr>
              <a:t>                 ورح يبقى معي </a:t>
            </a:r>
            <a:r>
              <a:rPr lang="ar-SA" dirty="0" err="1">
                <a:solidFill>
                  <a:srgbClr val="24408E"/>
                </a:solidFill>
                <a:effectLst/>
                <a:latin typeface="Arial" panose="020B0604020202020204" pitchFamily="34" charset="0"/>
              </a:rPr>
              <a:t>عطول</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بقلبي ما إلك مكان                       إبليس ما إلَك مكان</a:t>
            </a:r>
          </a:p>
          <a:p>
            <a:pPr algn="ctr" rtl="1"/>
            <a:r>
              <a:rPr lang="ar-SA" dirty="0">
                <a:solidFill>
                  <a:srgbClr val="24408E"/>
                </a:solidFill>
                <a:effectLst/>
                <a:latin typeface="Arial" panose="020B0604020202020204" pitchFamily="34" charset="0"/>
              </a:rPr>
              <a:t>يسوع ساكن </a:t>
            </a:r>
            <a:r>
              <a:rPr lang="ar-SA" dirty="0" err="1">
                <a:solidFill>
                  <a:srgbClr val="24408E"/>
                </a:solidFill>
                <a:effectLst/>
                <a:latin typeface="Arial" panose="020B0604020202020204" pitchFamily="34" charset="0"/>
              </a:rPr>
              <a:t>جوّاتي</a:t>
            </a:r>
            <a:r>
              <a:rPr lang="ar-SA" dirty="0">
                <a:solidFill>
                  <a:srgbClr val="24408E"/>
                </a:solidFill>
                <a:effectLst/>
                <a:latin typeface="Arial" panose="020B0604020202020204" pitchFamily="34" charset="0"/>
              </a:rPr>
              <a:t> على </a:t>
            </a:r>
            <a:r>
              <a:rPr lang="ar-SA" dirty="0" err="1">
                <a:solidFill>
                  <a:srgbClr val="24408E"/>
                </a:solidFill>
                <a:effectLst/>
                <a:latin typeface="Arial" panose="020B0604020202020204" pitchFamily="34" charset="0"/>
              </a:rPr>
              <a:t>طووووول</a:t>
            </a:r>
            <a:endParaRPr lang="ar-SA" dirty="0">
              <a:solidFill>
                <a:srgbClr val="24408E"/>
              </a:solidFill>
              <a:effectLst/>
              <a:latin typeface="Arial" panose="020B0604020202020204" pitchFamily="34" charset="0"/>
            </a:endParaRPr>
          </a:p>
          <a:p>
            <a:pPr marL="0" algn="ctr" defTabSz="914400" rtl="1" eaLnBrk="1" latinLnBrk="0" hangingPunct="1"/>
            <a:endParaRPr lang="en-US" dirty="0"/>
          </a:p>
          <a:p>
            <a:pPr marL="0" algn="ctr" defTabSz="914400" rtl="1" eaLnBrk="1" latinLnBrk="0" hangingPunct="1"/>
            <a:r>
              <a:rPr lang="en-US" dirty="0"/>
              <a:t>- </a:t>
            </a:r>
            <a:r>
              <a:rPr lang="ar-SA" dirty="0"/>
              <a:t>٢ -</a:t>
            </a:r>
            <a:endParaRPr lang="en-US" dirty="0"/>
          </a:p>
          <a:p>
            <a:pPr algn="ctr" rtl="1"/>
            <a:r>
              <a:rPr lang="ar-SA" dirty="0">
                <a:solidFill>
                  <a:srgbClr val="24408E"/>
                </a:solidFill>
                <a:effectLst/>
                <a:latin typeface="Arial" panose="020B0604020202020204" pitchFamily="34" charset="0"/>
              </a:rPr>
              <a:t>بدّي حبّ الما </a:t>
            </a:r>
            <a:r>
              <a:rPr lang="ar-SA" dirty="0" err="1">
                <a:solidFill>
                  <a:srgbClr val="24408E"/>
                </a:solidFill>
                <a:effectLst/>
                <a:latin typeface="Arial" panose="020B0604020202020204" pitchFamily="34" charset="0"/>
              </a:rPr>
              <a:t>بينحب</a:t>
            </a:r>
            <a:r>
              <a:rPr lang="ar-SA" dirty="0">
                <a:solidFill>
                  <a:srgbClr val="24408E"/>
                </a:solidFill>
                <a:effectLst/>
                <a:latin typeface="Arial" panose="020B0604020202020204" pitchFamily="34" charset="0"/>
              </a:rPr>
              <a:t>           وصلّيله (الله يسامحه)</a:t>
            </a:r>
          </a:p>
          <a:p>
            <a:pPr algn="ctr" rtl="1"/>
            <a:r>
              <a:rPr lang="ar-SA" dirty="0">
                <a:solidFill>
                  <a:srgbClr val="24408E"/>
                </a:solidFill>
                <a:effectLst/>
                <a:latin typeface="Arial" panose="020B0604020202020204" pitchFamily="34" charset="0"/>
              </a:rPr>
              <a:t>وإذا بيوْم طلب العون          أوقَفْ حدّه وسانده</a:t>
            </a:r>
          </a:p>
          <a:p>
            <a:pPr algn="ctr" rtl="1"/>
            <a:r>
              <a:rPr lang="ar-SA" dirty="0">
                <a:solidFill>
                  <a:srgbClr val="24408E"/>
                </a:solidFill>
                <a:effectLst/>
                <a:latin typeface="Arial" panose="020B0604020202020204" pitchFamily="34" charset="0"/>
              </a:rPr>
              <a:t>إبليس حيقلّي </a:t>
            </a:r>
            <a:r>
              <a:rPr lang="ar-SA" dirty="0" err="1">
                <a:solidFill>
                  <a:srgbClr val="24408E"/>
                </a:solidFill>
                <a:effectLst/>
                <a:latin typeface="Arial" panose="020B0604020202020204" pitchFamily="34" charset="0"/>
              </a:rPr>
              <a:t>أُوعا</a:t>
            </a:r>
            <a:r>
              <a:rPr lang="ar-SA" dirty="0">
                <a:solidFill>
                  <a:srgbClr val="24408E"/>
                </a:solidFill>
                <a:effectLst/>
                <a:latin typeface="Arial" panose="020B0604020202020204" pitchFamily="34" charset="0"/>
              </a:rPr>
              <a:t> تساعدْ      هيدا اللي </a:t>
            </a:r>
            <a:r>
              <a:rPr lang="ar-SA" dirty="0" err="1">
                <a:solidFill>
                  <a:srgbClr val="24408E"/>
                </a:solidFill>
                <a:effectLst/>
                <a:latin typeface="Arial" panose="020B0604020202020204" pitchFamily="34" charset="0"/>
              </a:rPr>
              <a:t>بيسْتاهله</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مش رح اسمع منّه وبدّي      مدّ إيدي وساعدُه</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marL="0" algn="ctr" defTabSz="914400" rtl="1" eaLnBrk="1" latinLnBrk="0" hangingPunct="1"/>
            <a:endParaRPr lang="en-US" dirty="0"/>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8</a:t>
            </a:fld>
            <a:endParaRPr lang="en-LB"/>
          </a:p>
        </p:txBody>
      </p:sp>
    </p:spTree>
    <p:extLst>
      <p:ext uri="{BB962C8B-B14F-4D97-AF65-F5344CB8AC3E}">
        <p14:creationId xmlns:p14="http://schemas.microsoft.com/office/powerpoint/2010/main" val="1998602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أنا مش شاطر بال</a:t>
            </a:r>
            <a:r>
              <a:rPr lang="en-US" dirty="0">
                <a:solidFill>
                  <a:srgbClr val="24408E"/>
                </a:solidFill>
                <a:effectLst/>
                <a:latin typeface="Arial" panose="020B0604020202020204" pitchFamily="34" charset="0"/>
              </a:rPr>
              <a:t>Math      </a:t>
            </a:r>
            <a:r>
              <a:rPr lang="ar-SA" dirty="0">
                <a:solidFill>
                  <a:srgbClr val="24408E"/>
                </a:solidFill>
                <a:effectLst/>
                <a:latin typeface="Arial" panose="020B0604020202020204" pitchFamily="34" charset="0"/>
              </a:rPr>
              <a:t>دخلك فيك تساعدني</a:t>
            </a:r>
          </a:p>
          <a:p>
            <a:pPr algn="ctr" rtl="1"/>
            <a:r>
              <a:rPr lang="ar-SA" dirty="0">
                <a:solidFill>
                  <a:srgbClr val="24408E"/>
                </a:solidFill>
                <a:effectLst/>
                <a:latin typeface="Arial" panose="020B0604020202020204" pitchFamily="34" charset="0"/>
              </a:rPr>
              <a:t>براسي في مية سؤال              والجواب </a:t>
            </a:r>
            <a:r>
              <a:rPr lang="ar-SA" dirty="0" err="1">
                <a:solidFill>
                  <a:srgbClr val="24408E"/>
                </a:solidFill>
                <a:effectLst/>
                <a:latin typeface="Arial" panose="020B0604020202020204" pitchFamily="34" charset="0"/>
              </a:rPr>
              <a:t>محيّرني</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كم مرّة لازم سامح                 </a:t>
            </a:r>
            <a:r>
              <a:rPr lang="ar-SA" dirty="0" err="1">
                <a:solidFill>
                  <a:srgbClr val="24408E"/>
                </a:solidFill>
                <a:effectLst/>
                <a:latin typeface="Arial" panose="020B0604020202020204" pitchFamily="34" charset="0"/>
              </a:rPr>
              <a:t>خيي</a:t>
            </a:r>
            <a:r>
              <a:rPr lang="ar-SA" dirty="0">
                <a:solidFill>
                  <a:srgbClr val="24408E"/>
                </a:solidFill>
                <a:effectLst/>
                <a:latin typeface="Arial" panose="020B0604020202020204" pitchFamily="34" charset="0"/>
              </a:rPr>
              <a:t> اللي </a:t>
            </a:r>
            <a:r>
              <a:rPr lang="ar-SA" dirty="0" err="1">
                <a:solidFill>
                  <a:srgbClr val="24408E"/>
                </a:solidFill>
                <a:effectLst/>
                <a:latin typeface="Arial" panose="020B0604020202020204" pitchFamily="34" charset="0"/>
              </a:rPr>
              <a:t>مجنني</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وأختي ال </a:t>
            </a:r>
            <a:r>
              <a:rPr lang="ar-SA" dirty="0" err="1">
                <a:solidFill>
                  <a:srgbClr val="24408E"/>
                </a:solidFill>
                <a:effectLst/>
                <a:latin typeface="Arial" panose="020B0604020202020204" pitchFamily="34" charset="0"/>
              </a:rPr>
              <a:t>ماعندا</a:t>
            </a:r>
            <a:r>
              <a:rPr lang="ar-SA" dirty="0">
                <a:solidFill>
                  <a:srgbClr val="24408E"/>
                </a:solidFill>
                <a:effectLst/>
                <a:latin typeface="Arial" panose="020B0604020202020204" pitchFamily="34" charset="0"/>
              </a:rPr>
              <a:t> شي         غير مزاجي </a:t>
            </a:r>
            <a:r>
              <a:rPr lang="ar-SA" dirty="0" err="1">
                <a:solidFill>
                  <a:srgbClr val="24408E"/>
                </a:solidFill>
                <a:effectLst/>
                <a:latin typeface="Arial" panose="020B0604020202020204" pitchFamily="34" charset="0"/>
              </a:rPr>
              <a:t>تعكرلي</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وشو بخبركن </a:t>
            </a:r>
            <a:r>
              <a:rPr lang="ar-SA" dirty="0" err="1">
                <a:solidFill>
                  <a:srgbClr val="24408E"/>
                </a:solidFill>
                <a:effectLst/>
                <a:latin typeface="Arial" panose="020B0604020202020204" pitchFamily="34" charset="0"/>
              </a:rPr>
              <a:t>عرفيقي</a:t>
            </a:r>
            <a:r>
              <a:rPr lang="ar-SA" dirty="0">
                <a:solidFill>
                  <a:srgbClr val="24408E"/>
                </a:solidFill>
                <a:effectLst/>
                <a:latin typeface="Arial" panose="020B0604020202020204" pitchFamily="34" charset="0"/>
              </a:rPr>
              <a:t>        اللي قدّام كلّ الصّف</a:t>
            </a:r>
          </a:p>
          <a:p>
            <a:pPr algn="ctr" rtl="1"/>
            <a:r>
              <a:rPr lang="ar-SA" dirty="0">
                <a:solidFill>
                  <a:srgbClr val="24408E"/>
                </a:solidFill>
                <a:effectLst/>
                <a:latin typeface="Arial" panose="020B0604020202020204" pitchFamily="34" charset="0"/>
              </a:rPr>
              <a:t>كل يوم ما </a:t>
            </a:r>
            <a:r>
              <a:rPr lang="ar-SA" dirty="0" err="1">
                <a:solidFill>
                  <a:srgbClr val="24408E"/>
                </a:solidFill>
                <a:effectLst/>
                <a:latin typeface="Arial" panose="020B0604020202020204" pitchFamily="34" charset="0"/>
              </a:rPr>
              <a:t>بيحلى</a:t>
            </a:r>
            <a:r>
              <a:rPr lang="ar-SA" dirty="0">
                <a:solidFill>
                  <a:srgbClr val="24408E"/>
                </a:solidFill>
                <a:effectLst/>
                <a:latin typeface="Arial" panose="020B0604020202020204" pitchFamily="34" charset="0"/>
              </a:rPr>
              <a:t> نهاره       غير لما </a:t>
            </a:r>
            <a:r>
              <a:rPr lang="ar-SA" dirty="0" err="1">
                <a:solidFill>
                  <a:srgbClr val="24408E"/>
                </a:solidFill>
                <a:effectLst/>
                <a:latin typeface="Arial" panose="020B0604020202020204" pitchFamily="34" charset="0"/>
              </a:rPr>
              <a:t>يصحصِحلي</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a:t>
            </a:r>
          </a:p>
          <a:p>
            <a:pPr algn="ctr" rtl="1"/>
            <a:r>
              <a:rPr lang="ar-SA" dirty="0">
                <a:solidFill>
                  <a:srgbClr val="24408E"/>
                </a:solidFill>
                <a:effectLst/>
                <a:latin typeface="Arial" panose="020B0604020202020204" pitchFamily="34" charset="0"/>
              </a:rPr>
              <a:t>        </a:t>
            </a:r>
          </a:p>
          <a:p>
            <a:pPr algn="ctr" rtl="1"/>
            <a:r>
              <a:rPr lang="ar-SA" dirty="0">
                <a:solidFill>
                  <a:srgbClr val="24408E"/>
                </a:solidFill>
                <a:effectLst/>
                <a:latin typeface="Arial" panose="020B0604020202020204" pitchFamily="34" charset="0"/>
              </a:rPr>
              <a:t>- ٢ -</a:t>
            </a:r>
          </a:p>
          <a:p>
            <a:pPr algn="ctr" rtl="1"/>
            <a:r>
              <a:rPr lang="ar-SA" dirty="0">
                <a:solidFill>
                  <a:srgbClr val="24408E"/>
                </a:solidFill>
                <a:effectLst/>
                <a:latin typeface="Arial" panose="020B0604020202020204" pitchFamily="34" charset="0"/>
              </a:rPr>
              <a:t>ولمّا فتحت كتابي               بطرس كان سابقني</a:t>
            </a:r>
          </a:p>
          <a:p>
            <a:pPr algn="ctr" rtl="1"/>
            <a:r>
              <a:rPr lang="ar-SA" dirty="0">
                <a:solidFill>
                  <a:srgbClr val="24408E"/>
                </a:solidFill>
                <a:effectLst/>
                <a:latin typeface="Arial" panose="020B0604020202020204" pitchFamily="34" charset="0"/>
              </a:rPr>
              <a:t>قَوْلَك كان عنده </a:t>
            </a:r>
            <a:r>
              <a:rPr lang="ar-SA" dirty="0" err="1">
                <a:solidFill>
                  <a:srgbClr val="24408E"/>
                </a:solidFill>
                <a:effectLst/>
                <a:latin typeface="Arial" panose="020B0604020202020204" pitchFamily="34" charset="0"/>
              </a:rPr>
              <a:t>خي</a:t>
            </a:r>
            <a:r>
              <a:rPr lang="ar-SA" dirty="0">
                <a:solidFill>
                  <a:srgbClr val="24408E"/>
                </a:solidFill>
                <a:effectLst/>
                <a:latin typeface="Arial" panose="020B0604020202020204" pitchFamily="34" charset="0"/>
              </a:rPr>
              <a:t>         أو رفيق متل ال عندي؟</a:t>
            </a:r>
          </a:p>
          <a:p>
            <a:pPr algn="ctr" rtl="1"/>
            <a:r>
              <a:rPr lang="ar-SA" dirty="0">
                <a:solidFill>
                  <a:srgbClr val="24408E"/>
                </a:solidFill>
                <a:effectLst/>
                <a:latin typeface="Arial" panose="020B0604020202020204" pitchFamily="34" charset="0"/>
              </a:rPr>
              <a:t>سأله ليَسوع سؤالي                اللي كان </a:t>
            </a:r>
            <a:r>
              <a:rPr lang="ar-SA" dirty="0" err="1">
                <a:solidFill>
                  <a:srgbClr val="24408E"/>
                </a:solidFill>
                <a:effectLst/>
                <a:latin typeface="Arial" panose="020B0604020202020204" pitchFamily="34" charset="0"/>
              </a:rPr>
              <a:t>محيّرني</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كم مرّة لازم سامح                اللي </a:t>
            </a:r>
            <a:r>
              <a:rPr lang="ar-SA" dirty="0" err="1">
                <a:solidFill>
                  <a:srgbClr val="24408E"/>
                </a:solidFill>
                <a:effectLst/>
                <a:latin typeface="Arial" panose="020B0604020202020204" pitchFamily="34" charset="0"/>
              </a:rPr>
              <a:t>بيغلَط</a:t>
            </a:r>
            <a:r>
              <a:rPr lang="ar-SA" dirty="0">
                <a:solidFill>
                  <a:srgbClr val="24408E"/>
                </a:solidFill>
                <a:effectLst/>
                <a:latin typeface="Arial" panose="020B0604020202020204" pitchFamily="34" charset="0"/>
              </a:rPr>
              <a:t> </a:t>
            </a:r>
            <a:r>
              <a:rPr lang="ar-SA" dirty="0" err="1">
                <a:solidFill>
                  <a:srgbClr val="24408E"/>
                </a:solidFill>
                <a:effectLst/>
                <a:latin typeface="Arial" panose="020B0604020202020204" pitchFamily="34" charset="0"/>
              </a:rPr>
              <a:t>بيحقّي</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٥ مرات أو ستة                    أو   ٧     </a:t>
            </a:r>
            <a:r>
              <a:rPr lang="ar-SA" dirty="0" err="1">
                <a:solidFill>
                  <a:srgbClr val="24408E"/>
                </a:solidFill>
                <a:effectLst/>
                <a:latin typeface="Arial" panose="020B0604020202020204" pitchFamily="34" charset="0"/>
              </a:rPr>
              <a:t>بيكفّي</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ضحِك يسوع وقلي                  </a:t>
            </a:r>
            <a:r>
              <a:rPr lang="ar-SA" dirty="0" err="1">
                <a:solidFill>
                  <a:srgbClr val="24408E"/>
                </a:solidFill>
                <a:effectLst/>
                <a:latin typeface="Arial" panose="020B0604020202020204" pitchFamily="34" charset="0"/>
              </a:rPr>
              <a:t>كتْرُن</a:t>
            </a:r>
            <a:r>
              <a:rPr lang="ar-SA" dirty="0">
                <a:solidFill>
                  <a:srgbClr val="24408E"/>
                </a:solidFill>
                <a:effectLst/>
                <a:latin typeface="Arial" panose="020B0604020202020204" pitchFamily="34" charset="0"/>
              </a:rPr>
              <a:t> بعد نتفة</a:t>
            </a:r>
          </a:p>
          <a:p>
            <a:pPr algn="ctr" rtl="1"/>
            <a:r>
              <a:rPr lang="ar-SA" dirty="0">
                <a:solidFill>
                  <a:srgbClr val="24408E"/>
                </a:solidFill>
                <a:effectLst/>
                <a:latin typeface="Arial" panose="020B0604020202020204" pitchFamily="34" charset="0"/>
              </a:rPr>
              <a:t>                       </a:t>
            </a:r>
          </a:p>
          <a:p>
            <a:pPr algn="ctr" rtl="1"/>
            <a:r>
              <a:rPr lang="ar-SA" dirty="0">
                <a:solidFill>
                  <a:srgbClr val="24408E"/>
                </a:solidFill>
                <a:effectLst/>
                <a:latin typeface="Arial" panose="020B0604020202020204" pitchFamily="34" charset="0"/>
              </a:rPr>
              <a:t>- ٣ -</a:t>
            </a:r>
          </a:p>
          <a:p>
            <a:pPr algn="ctr" rtl="1"/>
            <a:r>
              <a:rPr lang="ar-SA" dirty="0">
                <a:solidFill>
                  <a:srgbClr val="24408E"/>
                </a:solidFill>
                <a:effectLst/>
                <a:latin typeface="Arial" panose="020B0604020202020204" pitchFamily="34" charset="0"/>
              </a:rPr>
              <a:t>٧٠ </a:t>
            </a:r>
            <a:r>
              <a:rPr lang="en-US" dirty="0">
                <a:solidFill>
                  <a:srgbClr val="24408E"/>
                </a:solidFill>
                <a:effectLst/>
                <a:latin typeface="Arial" panose="020B0604020202020204" pitchFamily="34" charset="0"/>
              </a:rPr>
              <a:t>x ٧                         </a:t>
            </a:r>
            <a:r>
              <a:rPr lang="ar-SA" dirty="0">
                <a:solidFill>
                  <a:srgbClr val="24408E"/>
                </a:solidFill>
                <a:effectLst/>
                <a:latin typeface="Arial" panose="020B0604020202020204" pitchFamily="34" charset="0"/>
              </a:rPr>
              <a:t>انصدم بطرس متلي</a:t>
            </a:r>
          </a:p>
          <a:p>
            <a:pPr algn="ctr" rtl="1"/>
            <a:r>
              <a:rPr lang="ar-SA" dirty="0">
                <a:solidFill>
                  <a:srgbClr val="24408E"/>
                </a:solidFill>
                <a:effectLst/>
                <a:latin typeface="Arial" panose="020B0604020202020204" pitchFamily="34" charset="0"/>
              </a:rPr>
              <a:t>أنا مش شاطر بال</a:t>
            </a:r>
            <a:r>
              <a:rPr lang="en-US" dirty="0">
                <a:solidFill>
                  <a:srgbClr val="24408E"/>
                </a:solidFill>
                <a:effectLst/>
                <a:latin typeface="Arial" panose="020B0604020202020204" pitchFamily="34" charset="0"/>
              </a:rPr>
              <a:t>Math       </a:t>
            </a:r>
            <a:r>
              <a:rPr lang="ar-SA" dirty="0" err="1">
                <a:solidFill>
                  <a:srgbClr val="24408E"/>
                </a:solidFill>
                <a:effectLst/>
                <a:latin typeface="Arial" panose="020B0604020202020204" pitchFamily="34" charset="0"/>
              </a:rPr>
              <a:t>ياربّي</a:t>
            </a:r>
            <a:r>
              <a:rPr lang="ar-SA" dirty="0">
                <a:solidFill>
                  <a:srgbClr val="24408E"/>
                </a:solidFill>
                <a:effectLst/>
                <a:latin typeface="Arial" panose="020B0604020202020204" pitchFamily="34" charset="0"/>
              </a:rPr>
              <a:t> بليز ساعدني</a:t>
            </a:r>
          </a:p>
          <a:p>
            <a:pPr algn="ctr" rtl="1"/>
            <a:r>
              <a:rPr lang="ar-SA" dirty="0">
                <a:solidFill>
                  <a:srgbClr val="24408E"/>
                </a:solidFill>
                <a:effectLst/>
                <a:latin typeface="Arial" panose="020B0604020202020204" pitchFamily="34" charset="0"/>
              </a:rPr>
              <a:t>مثل العبد ال ما </a:t>
            </a:r>
            <a:r>
              <a:rPr lang="ar-SA" dirty="0" err="1">
                <a:solidFill>
                  <a:srgbClr val="24408E"/>
                </a:solidFill>
                <a:effectLst/>
                <a:latin typeface="Arial" panose="020B0604020202020204" pitchFamily="34" charset="0"/>
              </a:rPr>
              <a:t>بيغفر</a:t>
            </a:r>
            <a:r>
              <a:rPr lang="ar-SA" dirty="0">
                <a:solidFill>
                  <a:srgbClr val="24408E"/>
                </a:solidFill>
                <a:effectLst/>
                <a:latin typeface="Arial" panose="020B0604020202020204" pitchFamily="34" charset="0"/>
              </a:rPr>
              <a:t>                 يسوع خبَّرني</a:t>
            </a:r>
          </a:p>
          <a:p>
            <a:pPr algn="ctr" rtl="1"/>
            <a:r>
              <a:rPr lang="ar-SA" dirty="0">
                <a:solidFill>
                  <a:srgbClr val="24408E"/>
                </a:solidFill>
                <a:effectLst/>
                <a:latin typeface="Arial" panose="020B0604020202020204" pitchFamily="34" charset="0"/>
              </a:rPr>
              <a:t>ودرس كتير مهم                      بالآخر علَّمني</a:t>
            </a:r>
          </a:p>
          <a:p>
            <a:pPr algn="ctr" rtl="1"/>
            <a:r>
              <a:rPr lang="ar-SA" dirty="0">
                <a:solidFill>
                  <a:srgbClr val="24408E"/>
                </a:solidFill>
                <a:effectLst/>
                <a:latin typeface="Arial" panose="020B0604020202020204" pitchFamily="34" charset="0"/>
              </a:rPr>
              <a:t>(لازم ضروري سامح               متل ما سامحني</a:t>
            </a:r>
          </a:p>
          <a:p>
            <a:pPr algn="ctr" rtl="1"/>
            <a:r>
              <a:rPr lang="ar-SA" dirty="0">
                <a:solidFill>
                  <a:srgbClr val="24408E"/>
                </a:solidFill>
                <a:effectLst/>
                <a:latin typeface="Arial" panose="020B0604020202020204" pitchFamily="34" charset="0"/>
              </a:rPr>
              <a:t>واغفر لكل الناس                 متل ما </a:t>
            </a:r>
            <a:r>
              <a:rPr lang="ar-SA" dirty="0" err="1">
                <a:solidFill>
                  <a:srgbClr val="24408E"/>
                </a:solidFill>
                <a:effectLst/>
                <a:latin typeface="Arial" panose="020B0604020202020204" pitchFamily="34" charset="0"/>
              </a:rPr>
              <a:t>انغَفَرلي</a:t>
            </a:r>
            <a:r>
              <a:rPr lang="ar-SA" dirty="0">
                <a:solidFill>
                  <a:srgbClr val="24408E"/>
                </a:solidFill>
                <a:effectLst/>
                <a:latin typeface="Arial" panose="020B0604020202020204" pitchFamily="34" charset="0"/>
              </a:rPr>
              <a:t>)٢</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13</a:t>
            </a:fld>
            <a:endParaRPr lang="en-LB"/>
          </a:p>
        </p:txBody>
      </p:sp>
    </p:spTree>
    <p:extLst>
      <p:ext uri="{BB962C8B-B14F-4D97-AF65-F5344CB8AC3E}">
        <p14:creationId xmlns:p14="http://schemas.microsoft.com/office/powerpoint/2010/main" val="2193966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14</a:t>
            </a:fld>
            <a:endParaRPr lang="en-LB"/>
          </a:p>
        </p:txBody>
      </p:sp>
    </p:spTree>
    <p:extLst>
      <p:ext uri="{BB962C8B-B14F-4D97-AF65-F5344CB8AC3E}">
        <p14:creationId xmlns:p14="http://schemas.microsoft.com/office/powerpoint/2010/main" val="77236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15</a:t>
            </a:fld>
            <a:endParaRPr lang="en-LB"/>
          </a:p>
        </p:txBody>
      </p:sp>
    </p:spTree>
    <p:extLst>
      <p:ext uri="{BB962C8B-B14F-4D97-AF65-F5344CB8AC3E}">
        <p14:creationId xmlns:p14="http://schemas.microsoft.com/office/powerpoint/2010/main" val="2912708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16</a:t>
            </a:fld>
            <a:endParaRPr lang="en-LB"/>
          </a:p>
        </p:txBody>
      </p:sp>
    </p:spTree>
    <p:extLst>
      <p:ext uri="{BB962C8B-B14F-4D97-AF65-F5344CB8AC3E}">
        <p14:creationId xmlns:p14="http://schemas.microsoft.com/office/powerpoint/2010/main" val="109532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 ١ -</a:t>
            </a:r>
          </a:p>
          <a:p>
            <a:pPr algn="ctr" rtl="1"/>
            <a:r>
              <a:rPr lang="ar-SA" dirty="0">
                <a:solidFill>
                  <a:srgbClr val="24408E"/>
                </a:solidFill>
                <a:effectLst/>
                <a:latin typeface="Arial" panose="020B0604020202020204" pitchFamily="34" charset="0"/>
              </a:rPr>
              <a:t>يمكن ..يمكن تفتكر القوة             انك تضرب </a:t>
            </a:r>
            <a:r>
              <a:rPr lang="ar-SA" dirty="0" err="1">
                <a:solidFill>
                  <a:srgbClr val="24408E"/>
                </a:solidFill>
                <a:effectLst/>
                <a:latin typeface="Arial" panose="020B0604020202020204" pitchFamily="34" charset="0"/>
              </a:rPr>
              <a:t>رفقاتك</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ولما يصير شي مَشكل                  تخَوفُن بعضلاتك </a:t>
            </a:r>
          </a:p>
          <a:p>
            <a:pPr algn="ctr" rtl="1"/>
            <a:r>
              <a:rPr lang="ar-SA" dirty="0">
                <a:solidFill>
                  <a:srgbClr val="24408E"/>
                </a:solidFill>
                <a:effectLst/>
                <a:latin typeface="Arial" panose="020B0604020202020204" pitchFamily="34" charset="0"/>
              </a:rPr>
              <a:t>أو تلعب كاراتيه                       وتخيلنا بحركاتك</a:t>
            </a:r>
          </a:p>
          <a:p>
            <a:pPr algn="ctr" rtl="1"/>
            <a:r>
              <a:rPr lang="ar-SA" dirty="0">
                <a:solidFill>
                  <a:srgbClr val="24408E"/>
                </a:solidFill>
                <a:effectLst/>
                <a:latin typeface="Arial" panose="020B0604020202020204" pitchFamily="34" charset="0"/>
              </a:rPr>
              <a:t>الحقيقة مش هيك                 يا شاطر عيد حساباتك</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 القرار - </a:t>
            </a:r>
          </a:p>
          <a:p>
            <a:pPr algn="ctr" rtl="1"/>
            <a:r>
              <a:rPr lang="ar-SA" dirty="0">
                <a:solidFill>
                  <a:srgbClr val="24408E"/>
                </a:solidFill>
                <a:effectLst/>
                <a:latin typeface="Arial" panose="020B0604020202020204" pitchFamily="34" charset="0"/>
              </a:rPr>
              <a:t>القوة مش بالضرب                   القوة بالمحبّة</a:t>
            </a:r>
          </a:p>
          <a:p>
            <a:pPr algn="ctr" rtl="1"/>
            <a:r>
              <a:rPr lang="ar-SA" dirty="0">
                <a:solidFill>
                  <a:srgbClr val="24408E"/>
                </a:solidFill>
                <a:effectLst/>
                <a:latin typeface="Arial" panose="020B0604020202020204" pitchFamily="34" charset="0"/>
              </a:rPr>
              <a:t>مش بالصوت العالي                 باللطف وبالمودّة</a:t>
            </a:r>
          </a:p>
          <a:p>
            <a:pPr algn="ctr" rtl="1"/>
            <a:r>
              <a:rPr lang="ar-SA" dirty="0">
                <a:solidFill>
                  <a:srgbClr val="24408E"/>
                </a:solidFill>
                <a:effectLst/>
                <a:latin typeface="Arial" panose="020B0604020202020204" pitchFamily="34" charset="0"/>
              </a:rPr>
              <a:t>لما بسامح عدوي                     بوصل لأعلى قمة</a:t>
            </a:r>
          </a:p>
          <a:p>
            <a:pPr algn="ctr" rtl="1"/>
            <a:r>
              <a:rPr lang="ar-SA" dirty="0">
                <a:solidFill>
                  <a:srgbClr val="24408E"/>
                </a:solidFill>
                <a:effectLst/>
                <a:latin typeface="Arial" panose="020B0604020202020204" pitchFamily="34" charset="0"/>
              </a:rPr>
              <a:t>أبداً ما بكون ضعيف                 بالعكس هيدي القوة</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 ٢ -</a:t>
            </a:r>
          </a:p>
          <a:p>
            <a:pPr algn="ctr" rtl="1"/>
            <a:r>
              <a:rPr lang="ar-SA" dirty="0">
                <a:solidFill>
                  <a:srgbClr val="24408E"/>
                </a:solidFill>
                <a:effectLst/>
                <a:latin typeface="Arial" panose="020B0604020202020204" pitchFamily="34" charset="0"/>
              </a:rPr>
              <a:t>لازم ..أنا لازم دايما صلي           تحب حتى عدوّي</a:t>
            </a:r>
          </a:p>
          <a:p>
            <a:pPr algn="ctr" rtl="1"/>
            <a:r>
              <a:rPr lang="ar-SA" dirty="0">
                <a:solidFill>
                  <a:srgbClr val="24408E"/>
                </a:solidFill>
                <a:effectLst/>
                <a:latin typeface="Arial" panose="020B0604020202020204" pitchFamily="34" charset="0"/>
              </a:rPr>
              <a:t>متل ما يسوع حَبني                  </a:t>
            </a:r>
            <a:r>
              <a:rPr lang="ar-SA" dirty="0" err="1">
                <a:solidFill>
                  <a:srgbClr val="24408E"/>
                </a:solidFill>
                <a:effectLst/>
                <a:latin typeface="Arial" panose="020B0604020202020204" pitchFamily="34" charset="0"/>
              </a:rPr>
              <a:t>وغَفرلي</a:t>
            </a:r>
            <a:r>
              <a:rPr lang="ar-SA" dirty="0">
                <a:solidFill>
                  <a:srgbClr val="24408E"/>
                </a:solidFill>
                <a:effectLst/>
                <a:latin typeface="Arial" panose="020B0604020202020204" pitchFamily="34" charset="0"/>
              </a:rPr>
              <a:t> كل ذنوبي</a:t>
            </a:r>
          </a:p>
          <a:p>
            <a:pPr algn="ctr" rtl="1"/>
            <a:r>
              <a:rPr lang="ar-SA" dirty="0">
                <a:solidFill>
                  <a:srgbClr val="24408E"/>
                </a:solidFill>
                <a:effectLst/>
                <a:latin typeface="Arial" panose="020B0604020202020204" pitchFamily="34" charset="0"/>
              </a:rPr>
              <a:t>سامح كل </a:t>
            </a:r>
            <a:r>
              <a:rPr lang="ar-SA" dirty="0" err="1">
                <a:solidFill>
                  <a:srgbClr val="24408E"/>
                </a:solidFill>
                <a:effectLst/>
                <a:latin typeface="Arial" panose="020B0604020202020204" pitchFamily="34" charset="0"/>
              </a:rPr>
              <a:t>الأذيوني</a:t>
            </a:r>
            <a:r>
              <a:rPr lang="ar-SA" dirty="0">
                <a:solidFill>
                  <a:srgbClr val="24408E"/>
                </a:solidFill>
                <a:effectLst/>
                <a:latin typeface="Arial" panose="020B0604020202020204" pitchFamily="34" charset="0"/>
              </a:rPr>
              <a:t>                   و امشي </a:t>
            </a:r>
            <a:r>
              <a:rPr lang="ar-SA" dirty="0" err="1">
                <a:solidFill>
                  <a:srgbClr val="24408E"/>
                </a:solidFill>
                <a:effectLst/>
                <a:latin typeface="Arial" panose="020B0604020202020204" pitchFamily="34" charset="0"/>
              </a:rPr>
              <a:t>عطريقه</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أنا متله بدي كون                    وديع ومليان محبة </a:t>
            </a:r>
          </a:p>
          <a:p>
            <a:pPr marL="0" algn="ctr" defTabSz="914400" rtl="1" eaLnBrk="1" latinLnBrk="0" hangingPunct="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17</a:t>
            </a:fld>
            <a:endParaRPr lang="en-LB"/>
          </a:p>
        </p:txBody>
      </p:sp>
    </p:spTree>
    <p:extLst>
      <p:ext uri="{BB962C8B-B14F-4D97-AF65-F5344CB8AC3E}">
        <p14:creationId xmlns:p14="http://schemas.microsoft.com/office/powerpoint/2010/main" val="937305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5/8/23</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5/8/23</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9.jpg"/><Relationship Id="rId4" Type="http://schemas.openxmlformats.org/officeDocument/2006/relationships/image" Target="../media/image18.jp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1.jpg"/></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4.png"/><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1306437" y="2597765"/>
            <a:ext cx="3416321"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a:t>
            </a:r>
            <a:r>
              <a:rPr lang="en-US" sz="6600" b="1" dirty="0">
                <a:solidFill>
                  <a:srgbClr val="00B050"/>
                </a:solidFill>
                <a:latin typeface="Arial" panose="020B0604020202020204" pitchFamily="34" charset="0"/>
                <a:cs typeface="Arial" panose="020B0604020202020204" pitchFamily="34" charset="0"/>
              </a:rPr>
              <a:t>٣٩</a:t>
            </a:r>
            <a:r>
              <a:rPr lang="en-US" sz="6600" b="1" i="0" dirty="0">
                <a:solidFill>
                  <a:srgbClr val="00B050"/>
                </a:solidFill>
                <a:effectLst/>
                <a:latin typeface="Tahoma" panose="020B0604030504040204" pitchFamily="34" charset="0"/>
              </a:rPr>
              <a:t> </a:t>
            </a:r>
            <a:endParaRPr lang="en-US" sz="6600" b="1" dirty="0">
              <a:ln/>
              <a:solidFill>
                <a:srgbClr val="00B050"/>
              </a:solidFill>
              <a:latin typeface="Arial" panose="020B060402020202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465215" y="3802670"/>
            <a:ext cx="4996551"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6600" b="1" dirty="0">
                <a:solidFill>
                  <a:srgbClr val="7030A0"/>
                </a:solidFill>
              </a:rPr>
              <a:t>قصة استشهاد استفانوس </a:t>
            </a:r>
            <a:endParaRPr lang="en-US" sz="7200" b="1" dirty="0">
              <a:ln/>
              <a:solidFill>
                <a:srgbClr val="7030A0"/>
              </a:solidFill>
              <a:latin typeface="Tahoma" panose="020B0604030504040204" pitchFamily="34" charset="0"/>
              <a:ea typeface="Tahoma" panose="020B0604030504040204" pitchFamily="34" charset="0"/>
            </a:endParaRPr>
          </a:p>
        </p:txBody>
      </p:sp>
      <p:cxnSp>
        <p:nvCxnSpPr>
          <p:cNvPr id="2" name="Straight Connector 1">
            <a:extLst>
              <a:ext uri="{FF2B5EF4-FFF2-40B4-BE49-F238E27FC236}">
                <a16:creationId xmlns:a16="http://schemas.microsoft.com/office/drawing/2014/main" id="{962BE062-B374-A321-C000-347A3C808615}"/>
              </a:ext>
            </a:extLst>
          </p:cNvPr>
          <p:cNvCxnSpPr/>
          <p:nvPr/>
        </p:nvCxnSpPr>
        <p:spPr>
          <a:xfrm flipH="1">
            <a:off x="389056"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7ACE2386-8717-90AD-EB82-FFE859977F78}"/>
              </a:ext>
            </a:extLst>
          </p:cNvPr>
          <p:cNvCxnSpPr>
            <a:cxnSpLocks/>
          </p:cNvCxnSpPr>
          <p:nvPr/>
        </p:nvCxnSpPr>
        <p:spPr>
          <a:xfrm>
            <a:off x="397008"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F069C8C-D98B-34C6-12E1-FAFEA7524676}"/>
              </a:ext>
            </a:extLst>
          </p:cNvPr>
          <p:cNvCxnSpPr>
            <a:cxnSpLocks/>
          </p:cNvCxnSpPr>
          <p:nvPr/>
        </p:nvCxnSpPr>
        <p:spPr>
          <a:xfrm flipH="1">
            <a:off x="397008"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5DB4F5F-D972-744F-F8FE-B87CDE6DB27B}"/>
              </a:ext>
            </a:extLst>
          </p:cNvPr>
          <p:cNvCxnSpPr>
            <a:cxnSpLocks/>
          </p:cNvCxnSpPr>
          <p:nvPr/>
        </p:nvCxnSpPr>
        <p:spPr>
          <a:xfrm>
            <a:off x="1184688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84B66CD9-2380-785A-A9B4-AECEBB7B78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0473" y="825893"/>
            <a:ext cx="11911054"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بقلبي ما إلك مكان إبليس ما إلك مكان </a:t>
            </a:r>
          </a:p>
          <a:p>
            <a:pPr algn="ctr" rtl="1">
              <a:lnSpc>
                <a:spcPct val="150000"/>
              </a:lnSpc>
            </a:pPr>
            <a:r>
              <a:rPr lang="ar-LB" sz="5400" b="1" i="0" dirty="0">
                <a:solidFill>
                  <a:srgbClr val="273582"/>
                </a:solidFill>
                <a:effectLst/>
                <a:latin typeface="Tahoma" panose="020B0604030504040204" pitchFamily="34" charset="0"/>
              </a:rPr>
              <a:t>يسوع ساكن جواتي ورح يبقى معي عطول </a:t>
            </a:r>
          </a:p>
          <a:p>
            <a:pPr algn="ctr" rtl="1">
              <a:lnSpc>
                <a:spcPct val="150000"/>
              </a:lnSpc>
            </a:pPr>
            <a:r>
              <a:rPr lang="ar-LB" sz="5400" b="1" i="0" dirty="0">
                <a:solidFill>
                  <a:srgbClr val="273582"/>
                </a:solidFill>
                <a:effectLst/>
                <a:latin typeface="Tahoma" panose="020B0604030504040204" pitchFamily="34" charset="0"/>
              </a:rPr>
              <a:t>بقلبي ما إلك مكان إبليس ما إلك مكان</a:t>
            </a:r>
          </a:p>
          <a:p>
            <a:pPr algn="ctr" rtl="1">
              <a:lnSpc>
                <a:spcPct val="150000"/>
              </a:lnSpc>
            </a:pPr>
            <a:r>
              <a:rPr lang="ar-LB" sz="5400" b="1" i="0" dirty="0">
                <a:solidFill>
                  <a:srgbClr val="273582"/>
                </a:solidFill>
                <a:effectLst/>
                <a:latin typeface="Tahoma" panose="020B0604030504040204" pitchFamily="34" charset="0"/>
              </a:rPr>
              <a:t>يسوع ساكن جواتي على طووووول</a:t>
            </a:r>
          </a:p>
        </p:txBody>
      </p:sp>
    </p:spTree>
    <p:extLst>
      <p:ext uri="{BB962C8B-B14F-4D97-AF65-F5344CB8AC3E}">
        <p14:creationId xmlns:p14="http://schemas.microsoft.com/office/powerpoint/2010/main" val="3797874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0473" y="748072"/>
            <a:ext cx="11911054"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بدي حب الما بينحب وصليله (الله يسامحه)</a:t>
            </a:r>
          </a:p>
          <a:p>
            <a:pPr algn="ctr" rtl="1">
              <a:lnSpc>
                <a:spcPct val="150000"/>
              </a:lnSpc>
            </a:pPr>
            <a:r>
              <a:rPr lang="ar-LB" sz="5400" b="1" i="0" dirty="0">
                <a:solidFill>
                  <a:srgbClr val="273582"/>
                </a:solidFill>
                <a:effectLst/>
                <a:latin typeface="Tahoma" panose="020B0604030504040204" pitchFamily="34" charset="0"/>
              </a:rPr>
              <a:t>وإذا بيوم طلب العون أوقف حده وسانده</a:t>
            </a:r>
          </a:p>
          <a:p>
            <a:pPr algn="ctr" rtl="1">
              <a:lnSpc>
                <a:spcPct val="150000"/>
              </a:lnSpc>
            </a:pPr>
            <a:r>
              <a:rPr lang="ar-LB" sz="5400" b="1" i="0" dirty="0">
                <a:solidFill>
                  <a:srgbClr val="273582"/>
                </a:solidFill>
                <a:effectLst/>
                <a:latin typeface="Tahoma" panose="020B0604030504040204" pitchFamily="34" charset="0"/>
              </a:rPr>
              <a:t>إبليس حيقلي أوعا تساعد هيدا اللي بيستاهله</a:t>
            </a:r>
          </a:p>
          <a:p>
            <a:pPr algn="ctr" rtl="1">
              <a:lnSpc>
                <a:spcPct val="150000"/>
              </a:lnSpc>
            </a:pPr>
            <a:r>
              <a:rPr lang="ar-LB" sz="5400" b="1" i="0" dirty="0">
                <a:solidFill>
                  <a:srgbClr val="273582"/>
                </a:solidFill>
                <a:effectLst/>
                <a:latin typeface="Tahoma" panose="020B0604030504040204" pitchFamily="34" charset="0"/>
              </a:rPr>
              <a:t>مش رح اسمع منه وبدي مد إيدي وساعده </a:t>
            </a:r>
          </a:p>
        </p:txBody>
      </p:sp>
    </p:spTree>
    <p:extLst>
      <p:ext uri="{BB962C8B-B14F-4D97-AF65-F5344CB8AC3E}">
        <p14:creationId xmlns:p14="http://schemas.microsoft.com/office/powerpoint/2010/main" val="2288036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0473" y="135229"/>
            <a:ext cx="11911054" cy="6170856"/>
          </a:xfrm>
          <a:prstGeom prst="rect">
            <a:avLst/>
          </a:prstGeom>
        </p:spPr>
        <p:txBody>
          <a:bodyPr wrap="square">
            <a:spAutoFit/>
          </a:bodyPr>
          <a:lstStyle/>
          <a:p>
            <a:pPr algn="ctr" rtl="1">
              <a:lnSpc>
                <a:spcPct val="150000"/>
              </a:lnSpc>
            </a:pPr>
            <a:r>
              <a:rPr lang="en-US" sz="5400" b="1"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بقلبي ما إلك مكان إبليس ما إلك مكان </a:t>
            </a:r>
          </a:p>
          <a:p>
            <a:pPr algn="ctr" rtl="1">
              <a:lnSpc>
                <a:spcPct val="150000"/>
              </a:lnSpc>
            </a:pPr>
            <a:r>
              <a:rPr lang="ar-LB" sz="5400" b="1" i="0" dirty="0">
                <a:solidFill>
                  <a:srgbClr val="273582"/>
                </a:solidFill>
                <a:effectLst/>
                <a:latin typeface="Tahoma" panose="020B0604030504040204" pitchFamily="34" charset="0"/>
              </a:rPr>
              <a:t>يسوع ساكن جواتي ورح يبقى معي عطول </a:t>
            </a:r>
          </a:p>
          <a:p>
            <a:pPr algn="ctr" rtl="1">
              <a:lnSpc>
                <a:spcPct val="150000"/>
              </a:lnSpc>
            </a:pPr>
            <a:r>
              <a:rPr lang="ar-LB" sz="5400" b="1" i="0" dirty="0">
                <a:solidFill>
                  <a:srgbClr val="273582"/>
                </a:solidFill>
                <a:effectLst/>
                <a:latin typeface="Tahoma" panose="020B0604030504040204" pitchFamily="34" charset="0"/>
              </a:rPr>
              <a:t>بقلبي ما إلك مكان إبليس ما إلك مكان</a:t>
            </a:r>
          </a:p>
          <a:p>
            <a:pPr algn="ctr" rtl="1">
              <a:lnSpc>
                <a:spcPct val="150000"/>
              </a:lnSpc>
            </a:pPr>
            <a:r>
              <a:rPr lang="ar-LB" sz="5400" b="1" i="0" dirty="0">
                <a:solidFill>
                  <a:srgbClr val="273582"/>
                </a:solidFill>
                <a:effectLst/>
                <a:latin typeface="Tahoma" panose="020B0604030504040204" pitchFamily="34" charset="0"/>
              </a:rPr>
              <a:t>يسوع ساكن جواتي على طووووول</a:t>
            </a:r>
            <a:r>
              <a:rPr lang="en-US" sz="5400" b="1" i="0" dirty="0">
                <a:solidFill>
                  <a:srgbClr val="273582"/>
                </a:solidFill>
                <a:effectLst/>
                <a:latin typeface="Tahoma" panose="020B0604030504040204" pitchFamily="34" charset="0"/>
              </a:rPr>
              <a:t>(</a:t>
            </a:r>
            <a:r>
              <a:rPr lang="en-US" sz="5400" b="1" i="0" dirty="0">
                <a:solidFill>
                  <a:srgbClr val="273582"/>
                </a:solidFill>
                <a:effectLst/>
                <a:latin typeface="Arial" panose="020B0604020202020204" pitchFamily="34" charset="0"/>
              </a:rPr>
              <a:t>٢</a:t>
            </a:r>
          </a:p>
          <a:p>
            <a:pPr algn="ctr" rtl="1">
              <a:lnSpc>
                <a:spcPct val="150000"/>
              </a:lnSpc>
            </a:pPr>
            <a:r>
              <a:rPr lang="ar-LB" sz="5400" b="1" i="0" dirty="0">
                <a:solidFill>
                  <a:srgbClr val="273582"/>
                </a:solidFill>
                <a:effectLst/>
                <a:latin typeface="Tahoma" panose="020B0604030504040204" pitchFamily="34" charset="0"/>
              </a:rPr>
              <a:t>يسوع ساكن جواتي على طووووول</a:t>
            </a:r>
          </a:p>
        </p:txBody>
      </p:sp>
    </p:spTree>
    <p:extLst>
      <p:ext uri="{BB962C8B-B14F-4D97-AF65-F5344CB8AC3E}">
        <p14:creationId xmlns:p14="http://schemas.microsoft.com/office/powerpoint/2010/main" val="506448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435833"/>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endParaRPr lang="en-US" sz="6600" b="1" dirty="0">
              <a:ln/>
              <a:solidFill>
                <a:srgbClr val="00B050"/>
              </a:solidFill>
              <a:latin typeface="Tahoma" panose="020B0604030504040204" pitchFamily="34" charset="0"/>
              <a:ea typeface="Tahoma" panose="020B0604030504040204" pitchFamily="34" charset="0"/>
            </a:endParaRPr>
          </a:p>
          <a:p>
            <a:pPr algn="ctr"/>
            <a:r>
              <a:rPr lang="ar-LB" sz="6600" b="1" dirty="0">
                <a:ln/>
                <a:solidFill>
                  <a:srgbClr val="7030A0"/>
                </a:solidFill>
                <a:latin typeface="Tahoma" panose="020B0604030504040204" pitchFamily="34" charset="0"/>
                <a:ea typeface="Tahoma" panose="020B0604030504040204" pitchFamily="34" charset="0"/>
              </a:rPr>
              <a:t>ترنيمة </a:t>
            </a:r>
            <a:r>
              <a:rPr lang="en-US" sz="6600" b="0" i="0" dirty="0">
                <a:solidFill>
                  <a:srgbClr val="7030A0"/>
                </a:solidFill>
                <a:effectLst/>
                <a:latin typeface="Tahoma" panose="020B0604030504040204" pitchFamily="34" charset="0"/>
              </a:rPr>
              <a:t>٧٠</a:t>
            </a:r>
            <a:r>
              <a:rPr lang="ar-LB" sz="6600" b="1" dirty="0">
                <a:ln/>
                <a:solidFill>
                  <a:srgbClr val="7030A0"/>
                </a:solidFill>
                <a:latin typeface="Tahoma" panose="020B0604030504040204" pitchFamily="34" charset="0"/>
                <a:ea typeface="Tahoma" panose="020B0604030504040204" pitchFamily="34" charset="0"/>
              </a:rPr>
              <a:t> * </a:t>
            </a:r>
            <a:r>
              <a:rPr lang="en-US" sz="6600" b="0" i="0" dirty="0">
                <a:solidFill>
                  <a:srgbClr val="7030A0"/>
                </a:solidFill>
                <a:effectLst/>
                <a:latin typeface="Tahoma" panose="020B0604030504040204" pitchFamily="34" charset="0"/>
              </a:rPr>
              <a:t>٧</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٧٠ x ٧">
            <a:hlinkClick r:id="" action="ppaction://media"/>
            <a:extLst>
              <a:ext uri="{FF2B5EF4-FFF2-40B4-BE49-F238E27FC236}">
                <a16:creationId xmlns:a16="http://schemas.microsoft.com/office/drawing/2014/main" id="{905975B7-CF1C-4694-9EA2-E7AE3BC3AE0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392178" y="629556"/>
            <a:ext cx="609600" cy="609600"/>
          </a:xfrm>
          <a:prstGeom prst="rect">
            <a:avLst/>
          </a:prstGeom>
        </p:spPr>
      </p:pic>
    </p:spTree>
    <p:extLst>
      <p:ext uri="{BB962C8B-B14F-4D97-AF65-F5344CB8AC3E}">
        <p14:creationId xmlns:p14="http://schemas.microsoft.com/office/powerpoint/2010/main" val="2809270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329109"/>
            <a:ext cx="10895620" cy="6060826"/>
          </a:xfrm>
          <a:prstGeom prst="rect">
            <a:avLst/>
          </a:prstGeom>
        </p:spPr>
        <p:txBody>
          <a:bodyPr wrap="square">
            <a:spAutoFit/>
          </a:bodyPr>
          <a:lstStyle/>
          <a:p>
            <a:pPr algn="ctr" rtl="1">
              <a:lnSpc>
                <a:spcPct val="150000"/>
              </a:lnSpc>
            </a:pPr>
            <a:r>
              <a:rPr lang="ar-LB" sz="4400" b="1" i="0" dirty="0">
                <a:solidFill>
                  <a:srgbClr val="273582"/>
                </a:solidFill>
                <a:effectLst/>
                <a:latin typeface="Tahoma" panose="020B0604030504040204" pitchFamily="34" charset="0"/>
              </a:rPr>
              <a:t>أنا مش شاطر بال</a:t>
            </a:r>
            <a:r>
              <a:rPr lang="en-US" sz="4400" b="1" i="0" dirty="0">
                <a:solidFill>
                  <a:srgbClr val="273582"/>
                </a:solidFill>
                <a:effectLst/>
                <a:latin typeface="Tahoma" panose="020B0604030504040204" pitchFamily="34" charset="0"/>
              </a:rPr>
              <a:t> Math</a:t>
            </a:r>
            <a:r>
              <a:rPr lang="ar-LB" sz="4400" b="1" i="0" dirty="0">
                <a:solidFill>
                  <a:srgbClr val="273582"/>
                </a:solidFill>
                <a:effectLst/>
                <a:latin typeface="Tahoma" panose="020B0604030504040204" pitchFamily="34" charset="0"/>
              </a:rPr>
              <a:t>دخلك فيك تساعدني</a:t>
            </a:r>
          </a:p>
          <a:p>
            <a:pPr algn="ctr" rtl="1">
              <a:lnSpc>
                <a:spcPct val="150000"/>
              </a:lnSpc>
            </a:pPr>
            <a:r>
              <a:rPr lang="ar-LB" sz="4400" b="1" i="0" dirty="0">
                <a:solidFill>
                  <a:srgbClr val="273582"/>
                </a:solidFill>
                <a:effectLst/>
                <a:latin typeface="Tahoma" panose="020B0604030504040204" pitchFamily="34" charset="0"/>
              </a:rPr>
              <a:t>براسي في مية سؤال والجواب محيّرني</a:t>
            </a:r>
          </a:p>
          <a:p>
            <a:pPr algn="ctr" rtl="1">
              <a:lnSpc>
                <a:spcPct val="150000"/>
              </a:lnSpc>
            </a:pPr>
            <a:r>
              <a:rPr lang="ar-LB" sz="4400" b="1" i="0" dirty="0">
                <a:solidFill>
                  <a:srgbClr val="273582"/>
                </a:solidFill>
                <a:effectLst/>
                <a:latin typeface="Tahoma" panose="020B0604030504040204" pitchFamily="34" charset="0"/>
              </a:rPr>
              <a:t>كم مرة لازم سامح خيي اللي مجنني</a:t>
            </a:r>
          </a:p>
          <a:p>
            <a:pPr algn="ctr" rtl="1">
              <a:lnSpc>
                <a:spcPct val="150000"/>
              </a:lnSpc>
            </a:pPr>
            <a:r>
              <a:rPr lang="ar-LB" sz="4400" b="1" i="0" dirty="0">
                <a:solidFill>
                  <a:srgbClr val="273582"/>
                </a:solidFill>
                <a:effectLst/>
                <a:latin typeface="Tahoma" panose="020B0604030504040204" pitchFamily="34" charset="0"/>
              </a:rPr>
              <a:t>وأختي ال ماعندا شي غير مزاجي تعكرلي</a:t>
            </a:r>
          </a:p>
          <a:p>
            <a:pPr algn="ctr" rtl="1">
              <a:lnSpc>
                <a:spcPct val="150000"/>
              </a:lnSpc>
            </a:pPr>
            <a:r>
              <a:rPr lang="ar-LB" sz="4400" b="1" i="0" dirty="0">
                <a:solidFill>
                  <a:srgbClr val="273582"/>
                </a:solidFill>
                <a:effectLst/>
                <a:latin typeface="Tahoma" panose="020B0604030504040204" pitchFamily="34" charset="0"/>
              </a:rPr>
              <a:t>وشو بخبركن عرفيقي اللي قدام كل الصف</a:t>
            </a:r>
          </a:p>
          <a:p>
            <a:pPr algn="ctr" rtl="1">
              <a:lnSpc>
                <a:spcPct val="150000"/>
              </a:lnSpc>
            </a:pPr>
            <a:r>
              <a:rPr lang="ar-LB" sz="4400" b="1" i="0" dirty="0">
                <a:solidFill>
                  <a:srgbClr val="273582"/>
                </a:solidFill>
                <a:effectLst/>
                <a:latin typeface="Tahoma" panose="020B0604030504040204" pitchFamily="34" charset="0"/>
              </a:rPr>
              <a:t>كل يوم ما بيحلى نهاره غير لما يصحصحلي</a:t>
            </a:r>
          </a:p>
        </p:txBody>
      </p:sp>
    </p:spTree>
    <p:extLst>
      <p:ext uri="{BB962C8B-B14F-4D97-AF65-F5344CB8AC3E}">
        <p14:creationId xmlns:p14="http://schemas.microsoft.com/office/powerpoint/2010/main" val="3844508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329109"/>
            <a:ext cx="10895620" cy="6060826"/>
          </a:xfrm>
          <a:prstGeom prst="rect">
            <a:avLst/>
          </a:prstGeom>
        </p:spPr>
        <p:txBody>
          <a:bodyPr wrap="square">
            <a:spAutoFit/>
          </a:bodyPr>
          <a:lstStyle/>
          <a:p>
            <a:pPr algn="ctr" rtl="1">
              <a:lnSpc>
                <a:spcPct val="150000"/>
              </a:lnSpc>
            </a:pPr>
            <a:r>
              <a:rPr lang="ar-LB" sz="4400" b="1" dirty="0">
                <a:solidFill>
                  <a:srgbClr val="273582"/>
                </a:solidFill>
                <a:effectLst/>
              </a:rPr>
              <a:t>ولما فتحت كتابي بطرس كان سابقني</a:t>
            </a:r>
          </a:p>
          <a:p>
            <a:pPr algn="ctr" rtl="1">
              <a:lnSpc>
                <a:spcPct val="150000"/>
              </a:lnSpc>
            </a:pPr>
            <a:r>
              <a:rPr lang="ar-LB" sz="4400" b="1" dirty="0">
                <a:solidFill>
                  <a:srgbClr val="273582"/>
                </a:solidFill>
                <a:effectLst/>
              </a:rPr>
              <a:t>قولك كان عنده خي أو رفيق متل ال عندي؟</a:t>
            </a:r>
          </a:p>
          <a:p>
            <a:pPr algn="ctr" rtl="1">
              <a:lnSpc>
                <a:spcPct val="150000"/>
              </a:lnSpc>
            </a:pPr>
            <a:r>
              <a:rPr lang="ar-LB" sz="4400" b="1" dirty="0">
                <a:solidFill>
                  <a:srgbClr val="273582"/>
                </a:solidFill>
                <a:effectLst/>
              </a:rPr>
              <a:t>سأله ليسوع سؤالي اللي كان محيّرني</a:t>
            </a:r>
          </a:p>
          <a:p>
            <a:pPr algn="ctr" rtl="1">
              <a:lnSpc>
                <a:spcPct val="150000"/>
              </a:lnSpc>
            </a:pPr>
            <a:r>
              <a:rPr lang="ar-LB" sz="4400" b="1" dirty="0">
                <a:solidFill>
                  <a:srgbClr val="273582"/>
                </a:solidFill>
                <a:effectLst/>
              </a:rPr>
              <a:t>كم مرة لازم سامح اللي بيغلط بيحقي</a:t>
            </a:r>
          </a:p>
          <a:p>
            <a:pPr algn="ctr" rtl="1">
              <a:lnSpc>
                <a:spcPct val="150000"/>
              </a:lnSpc>
            </a:pPr>
            <a:r>
              <a:rPr lang="ar-LB" sz="4400" b="1" dirty="0">
                <a:solidFill>
                  <a:srgbClr val="273582"/>
                </a:solidFill>
                <a:effectLst/>
              </a:rPr>
              <a:t>٥ مرات أو ستة أو ٧ بيكفي</a:t>
            </a:r>
          </a:p>
          <a:p>
            <a:pPr algn="ctr" rtl="1">
              <a:lnSpc>
                <a:spcPct val="150000"/>
              </a:lnSpc>
            </a:pPr>
            <a:r>
              <a:rPr lang="ar-LB" sz="4400" b="1" dirty="0">
                <a:solidFill>
                  <a:srgbClr val="273582"/>
                </a:solidFill>
                <a:effectLst/>
              </a:rPr>
              <a:t>ضحك يسوع وقلي كترن بعد نتفة</a:t>
            </a:r>
          </a:p>
        </p:txBody>
      </p:sp>
    </p:spTree>
    <p:extLst>
      <p:ext uri="{BB962C8B-B14F-4D97-AF65-F5344CB8AC3E}">
        <p14:creationId xmlns:p14="http://schemas.microsoft.com/office/powerpoint/2010/main" val="10090435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329109"/>
            <a:ext cx="10895620" cy="6060826"/>
          </a:xfrm>
          <a:prstGeom prst="rect">
            <a:avLst/>
          </a:prstGeom>
        </p:spPr>
        <p:txBody>
          <a:bodyPr wrap="square">
            <a:spAutoFit/>
          </a:bodyPr>
          <a:lstStyle/>
          <a:p>
            <a:pPr algn="ctr" rtl="1">
              <a:lnSpc>
                <a:spcPct val="150000"/>
              </a:lnSpc>
            </a:pPr>
            <a:r>
              <a:rPr lang="en-US" sz="4400" b="1" i="0" dirty="0">
                <a:solidFill>
                  <a:srgbClr val="273582"/>
                </a:solidFill>
                <a:effectLst/>
                <a:latin typeface="Tahoma" panose="020B0604030504040204" pitchFamily="34" charset="0"/>
              </a:rPr>
              <a:t>٧٠ </a:t>
            </a:r>
            <a:r>
              <a:rPr lang="en-US" sz="3600" b="1" i="0" dirty="0">
                <a:solidFill>
                  <a:srgbClr val="273582"/>
                </a:solidFill>
                <a:effectLst/>
                <a:latin typeface="Tahoma" panose="020B0604030504040204" pitchFamily="34" charset="0"/>
              </a:rPr>
              <a:t>x</a:t>
            </a:r>
            <a:r>
              <a:rPr lang="en-US" sz="4400" b="1" i="0" dirty="0">
                <a:solidFill>
                  <a:srgbClr val="273582"/>
                </a:solidFill>
                <a:effectLst/>
                <a:latin typeface="Tahoma" panose="020B0604030504040204" pitchFamily="34" charset="0"/>
              </a:rPr>
              <a:t> </a:t>
            </a:r>
            <a:r>
              <a:rPr lang="ar-LB" sz="4400" b="1" i="0" dirty="0">
                <a:solidFill>
                  <a:srgbClr val="273582"/>
                </a:solidFill>
                <a:effectLst/>
                <a:latin typeface="Tahoma" panose="020B0604030504040204" pitchFamily="34" charset="0"/>
              </a:rPr>
              <a:t> </a:t>
            </a:r>
            <a:r>
              <a:rPr lang="en-US" sz="4400" b="1" i="0" dirty="0">
                <a:solidFill>
                  <a:srgbClr val="273582"/>
                </a:solidFill>
                <a:effectLst/>
                <a:latin typeface="Tahoma" panose="020B0604030504040204" pitchFamily="34" charset="0"/>
              </a:rPr>
              <a:t>٧  </a:t>
            </a:r>
            <a:r>
              <a:rPr lang="ar-LB" sz="4400" b="1" i="0" dirty="0">
                <a:solidFill>
                  <a:srgbClr val="273582"/>
                </a:solidFill>
                <a:effectLst/>
                <a:latin typeface="Tahoma" panose="020B0604030504040204" pitchFamily="34" charset="0"/>
              </a:rPr>
              <a:t>انصدم بطرس متلي</a:t>
            </a:r>
          </a:p>
          <a:p>
            <a:pPr algn="ctr" rtl="1">
              <a:lnSpc>
                <a:spcPct val="150000"/>
              </a:lnSpc>
            </a:pPr>
            <a:r>
              <a:rPr lang="ar-LB" sz="4400" b="1" i="0" dirty="0">
                <a:solidFill>
                  <a:srgbClr val="273582"/>
                </a:solidFill>
                <a:effectLst/>
                <a:latin typeface="Tahoma" panose="020B0604030504040204" pitchFamily="34" charset="0"/>
              </a:rPr>
              <a:t>نا مش شاطر بال</a:t>
            </a:r>
            <a:r>
              <a:rPr lang="en-US" sz="4400" b="1" i="0" dirty="0">
                <a:solidFill>
                  <a:srgbClr val="273582"/>
                </a:solidFill>
                <a:effectLst/>
                <a:latin typeface="Tahoma" panose="020B0604030504040204" pitchFamily="34" charset="0"/>
              </a:rPr>
              <a:t>Math</a:t>
            </a:r>
            <a:r>
              <a:rPr lang="ar-LB" sz="4400" b="1" i="0" dirty="0">
                <a:solidFill>
                  <a:srgbClr val="273582"/>
                </a:solidFill>
                <a:effectLst/>
                <a:latin typeface="Tahoma" panose="020B0604030504040204" pitchFamily="34" charset="0"/>
              </a:rPr>
              <a:t> ياربّي بليز ساعدني</a:t>
            </a:r>
          </a:p>
          <a:p>
            <a:pPr algn="ctr" rtl="1">
              <a:lnSpc>
                <a:spcPct val="150000"/>
              </a:lnSpc>
            </a:pPr>
            <a:r>
              <a:rPr lang="ar-LB" sz="4400" b="1" i="0" dirty="0">
                <a:solidFill>
                  <a:srgbClr val="273582"/>
                </a:solidFill>
                <a:effectLst/>
                <a:latin typeface="Tahoma" panose="020B0604030504040204" pitchFamily="34" charset="0"/>
              </a:rPr>
              <a:t>مثل العبد ال ما بيغفر يسوع خبّرني</a:t>
            </a:r>
          </a:p>
          <a:p>
            <a:pPr algn="ctr" rtl="1">
              <a:lnSpc>
                <a:spcPct val="150000"/>
              </a:lnSpc>
            </a:pPr>
            <a:r>
              <a:rPr lang="ar-LB" sz="4400" b="1" i="0" dirty="0">
                <a:solidFill>
                  <a:srgbClr val="273582"/>
                </a:solidFill>
                <a:effectLst/>
                <a:latin typeface="Tahoma" panose="020B0604030504040204" pitchFamily="34" charset="0"/>
              </a:rPr>
              <a:t>ودرس كتير مهم بالاخر علمني</a:t>
            </a:r>
          </a:p>
          <a:p>
            <a:pPr algn="ctr" rtl="1">
              <a:lnSpc>
                <a:spcPct val="150000"/>
              </a:lnSpc>
            </a:pPr>
            <a:r>
              <a:rPr lang="ar-LB" sz="4400" b="1" i="0" dirty="0">
                <a:solidFill>
                  <a:srgbClr val="273582"/>
                </a:solidFill>
                <a:effectLst/>
                <a:latin typeface="Tahoma" panose="020B0604030504040204" pitchFamily="34" charset="0"/>
              </a:rPr>
              <a:t>(لازم ضروري سامح متل ما سامحني</a:t>
            </a:r>
          </a:p>
          <a:p>
            <a:pPr algn="ctr" rtl="1">
              <a:lnSpc>
                <a:spcPct val="150000"/>
              </a:lnSpc>
            </a:pPr>
            <a:r>
              <a:rPr lang="ar-LB" sz="4400" b="1" i="0" dirty="0">
                <a:solidFill>
                  <a:srgbClr val="273582"/>
                </a:solidFill>
                <a:effectLst/>
                <a:latin typeface="Tahoma" panose="020B0604030504040204" pitchFamily="34" charset="0"/>
              </a:rPr>
              <a:t>واغفر لكل الناس متل ما انغفرلي)٢</a:t>
            </a:r>
          </a:p>
        </p:txBody>
      </p:sp>
    </p:spTree>
    <p:extLst>
      <p:ext uri="{BB962C8B-B14F-4D97-AF65-F5344CB8AC3E}">
        <p14:creationId xmlns:p14="http://schemas.microsoft.com/office/powerpoint/2010/main" val="935575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73557" y="1688008"/>
            <a:ext cx="6911261" cy="4879769"/>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35318" y="1247472"/>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القوة مش بالضرب </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القوّة مش بالضرب">
            <a:hlinkClick r:id="" action="ppaction://media"/>
            <a:extLst>
              <a:ext uri="{FF2B5EF4-FFF2-40B4-BE49-F238E27FC236}">
                <a16:creationId xmlns:a16="http://schemas.microsoft.com/office/drawing/2014/main" id="{56E3BE6C-F16C-4528-AA5A-7FBCB9F63D9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78818" y="632604"/>
            <a:ext cx="709548" cy="709548"/>
          </a:xfrm>
          <a:prstGeom prst="rect">
            <a:avLst/>
          </a:prstGeom>
        </p:spPr>
      </p:pic>
    </p:spTree>
    <p:extLst>
      <p:ext uri="{BB962C8B-B14F-4D97-AF65-F5344CB8AC3E}">
        <p14:creationId xmlns:p14="http://schemas.microsoft.com/office/powerpoint/2010/main" val="3186721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82081" y="930896"/>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يمكن.. يمكن تفتكر القوه انك تضرب رفقاتك</a:t>
            </a:r>
          </a:p>
          <a:p>
            <a:pPr algn="ctr" rtl="1">
              <a:lnSpc>
                <a:spcPct val="150000"/>
              </a:lnSpc>
            </a:pPr>
            <a:r>
              <a:rPr lang="ar-LB" sz="5000" b="1" i="0" dirty="0">
                <a:solidFill>
                  <a:srgbClr val="273582"/>
                </a:solidFill>
                <a:effectLst/>
                <a:latin typeface="Tahoma" panose="020B0604030504040204" pitchFamily="34" charset="0"/>
              </a:rPr>
              <a:t>ولما يصير شي مشكل تخوفن بعضلاتك</a:t>
            </a:r>
          </a:p>
          <a:p>
            <a:pPr algn="ctr" rtl="1">
              <a:lnSpc>
                <a:spcPct val="150000"/>
              </a:lnSpc>
            </a:pPr>
            <a:r>
              <a:rPr lang="ar-LB" sz="5000" b="1" i="0" dirty="0">
                <a:solidFill>
                  <a:srgbClr val="273582"/>
                </a:solidFill>
                <a:effectLst/>
                <a:latin typeface="Tahoma" panose="020B0604030504040204" pitchFamily="34" charset="0"/>
              </a:rPr>
              <a:t>او تلعب كاراتيه وتخيلنا بحركاتك</a:t>
            </a:r>
          </a:p>
          <a:p>
            <a:pPr algn="ctr" rtl="1">
              <a:lnSpc>
                <a:spcPct val="150000"/>
              </a:lnSpc>
            </a:pPr>
            <a:r>
              <a:rPr lang="ar-LB" sz="5000" b="1" i="0" dirty="0">
                <a:solidFill>
                  <a:srgbClr val="273582"/>
                </a:solidFill>
                <a:effectLst/>
                <a:latin typeface="Tahoma" panose="020B0604030504040204" pitchFamily="34" charset="0"/>
              </a:rPr>
              <a:t>الحقيقه مش هيك يا شاطر عيد حساباتك </a:t>
            </a:r>
          </a:p>
        </p:txBody>
      </p:sp>
    </p:spTree>
    <p:extLst>
      <p:ext uri="{BB962C8B-B14F-4D97-AF65-F5344CB8AC3E}">
        <p14:creationId xmlns:p14="http://schemas.microsoft.com/office/powerpoint/2010/main" val="754084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894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4750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13769" y="51920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descr="A group of people in clothing&#10;&#10;Description automatically generated with low confidence">
            <a:extLst>
              <a:ext uri="{FF2B5EF4-FFF2-40B4-BE49-F238E27FC236}">
                <a16:creationId xmlns:a16="http://schemas.microsoft.com/office/drawing/2014/main" id="{9F79EDBF-BD12-4099-819F-5F377F342932}"/>
              </a:ext>
            </a:extLst>
          </p:cNvPr>
          <p:cNvPicPr>
            <a:picLocks noChangeAspect="1"/>
          </p:cNvPicPr>
          <p:nvPr/>
        </p:nvPicPr>
        <p:blipFill>
          <a:blip r:embed="rId3"/>
          <a:stretch>
            <a:fillRect/>
          </a:stretch>
        </p:blipFill>
        <p:spPr>
          <a:xfrm>
            <a:off x="3767503" y="2408829"/>
            <a:ext cx="4514732" cy="3893156"/>
          </a:xfrm>
          <a:prstGeom prst="rect">
            <a:avLst/>
          </a:prstGeom>
        </p:spPr>
      </p:pic>
      <p:pic>
        <p:nvPicPr>
          <p:cNvPr id="5" name="Picture 4" descr="Icon&#10;&#10;Description automatically generated">
            <a:extLst>
              <a:ext uri="{FF2B5EF4-FFF2-40B4-BE49-F238E27FC236}">
                <a16:creationId xmlns:a16="http://schemas.microsoft.com/office/drawing/2014/main" id="{ED56B4D3-0F55-4F34-96AB-F87CFA0B571E}"/>
              </a:ext>
            </a:extLst>
          </p:cNvPr>
          <p:cNvPicPr>
            <a:picLocks noChangeAspect="1"/>
          </p:cNvPicPr>
          <p:nvPr/>
        </p:nvPicPr>
        <p:blipFill>
          <a:blip r:embed="rId4"/>
          <a:stretch>
            <a:fillRect/>
          </a:stretch>
        </p:blipFill>
        <p:spPr>
          <a:xfrm>
            <a:off x="2990176" y="2547647"/>
            <a:ext cx="1620516" cy="1448741"/>
          </a:xfrm>
          <a:prstGeom prst="rect">
            <a:avLst/>
          </a:prstGeom>
        </p:spPr>
      </p:pic>
      <p:sp>
        <p:nvSpPr>
          <p:cNvPr id="8" name="TextBox 7">
            <a:extLst>
              <a:ext uri="{FF2B5EF4-FFF2-40B4-BE49-F238E27FC236}">
                <a16:creationId xmlns:a16="http://schemas.microsoft.com/office/drawing/2014/main" id="{FCB99899-1941-4D74-BD4F-151A25D07074}"/>
              </a:ext>
            </a:extLst>
          </p:cNvPr>
          <p:cNvSpPr txBox="1"/>
          <p:nvPr/>
        </p:nvSpPr>
        <p:spPr>
          <a:xfrm>
            <a:off x="3054789" y="2928855"/>
            <a:ext cx="1393624" cy="523220"/>
          </a:xfrm>
          <a:prstGeom prst="rect">
            <a:avLst/>
          </a:prstGeom>
          <a:noFill/>
        </p:spPr>
        <p:txBody>
          <a:bodyPr wrap="square" rtlCol="0">
            <a:spAutoFit/>
          </a:bodyPr>
          <a:lstStyle/>
          <a:p>
            <a:pPr algn="ctr"/>
            <a:r>
              <a:rPr lang="ar-LB" sz="2800" dirty="0">
                <a:effectLst>
                  <a:outerShdw blurRad="38100" dist="38100" dir="2700000" algn="tl">
                    <a:srgbClr val="000000">
                      <a:alpha val="43137"/>
                    </a:srgbClr>
                  </a:outerShdw>
                </a:effectLst>
              </a:rPr>
              <a:t>تعال معنا</a:t>
            </a:r>
            <a:endParaRPr lang="en-US" sz="2800" dirty="0">
              <a:effectLst>
                <a:outerShdw blurRad="38100" dist="38100" dir="2700000" algn="tl">
                  <a:srgbClr val="000000">
                    <a:alpha val="43137"/>
                  </a:srgbClr>
                </a:outerShdw>
              </a:effectLst>
            </a:endParaRPr>
          </a:p>
        </p:txBody>
      </p:sp>
      <p:pic>
        <p:nvPicPr>
          <p:cNvPr id="6" name="Picture 5">
            <a:extLst>
              <a:ext uri="{FF2B5EF4-FFF2-40B4-BE49-F238E27FC236}">
                <a16:creationId xmlns:a16="http://schemas.microsoft.com/office/drawing/2014/main" id="{2BF721C2-5268-B7D8-8F6C-30FAF1BBD4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37322" y="318645"/>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98038" y="877621"/>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لازم.. انا لازم دايما صلي  تحب حتى عدوي</a:t>
            </a:r>
          </a:p>
          <a:p>
            <a:pPr algn="ctr" rtl="1">
              <a:lnSpc>
                <a:spcPct val="150000"/>
              </a:lnSpc>
            </a:pPr>
            <a:r>
              <a:rPr lang="ar-LB" sz="5000" b="1" i="0" dirty="0">
                <a:solidFill>
                  <a:srgbClr val="273582"/>
                </a:solidFill>
                <a:effectLst/>
                <a:latin typeface="Tahoma" panose="020B0604030504040204" pitchFamily="34" charset="0"/>
              </a:rPr>
              <a:t>متل ما يسوع حبني وغفرلي كل ذنوبي</a:t>
            </a:r>
          </a:p>
          <a:p>
            <a:pPr algn="ctr" rtl="1">
              <a:lnSpc>
                <a:spcPct val="150000"/>
              </a:lnSpc>
            </a:pPr>
            <a:r>
              <a:rPr lang="ar-LB" sz="5000" b="1" i="0" dirty="0">
                <a:solidFill>
                  <a:srgbClr val="273582"/>
                </a:solidFill>
                <a:effectLst/>
                <a:latin typeface="Tahoma" panose="020B0604030504040204" pitchFamily="34" charset="0"/>
              </a:rPr>
              <a:t>سامح كل الأذيوني وامشي عطريقه</a:t>
            </a:r>
          </a:p>
          <a:p>
            <a:pPr algn="ctr" rtl="1">
              <a:lnSpc>
                <a:spcPct val="150000"/>
              </a:lnSpc>
            </a:pPr>
            <a:r>
              <a:rPr lang="ar-LB" sz="5000" b="1" i="0" dirty="0">
                <a:solidFill>
                  <a:srgbClr val="273582"/>
                </a:solidFill>
                <a:effectLst/>
                <a:latin typeface="Tahoma" panose="020B0604030504040204" pitchFamily="34" charset="0"/>
              </a:rPr>
              <a:t>انا متله بدي كون وديع ومليان محبة</a:t>
            </a:r>
          </a:p>
        </p:txBody>
      </p:sp>
    </p:spTree>
    <p:extLst>
      <p:ext uri="{BB962C8B-B14F-4D97-AF65-F5344CB8AC3E}">
        <p14:creationId xmlns:p14="http://schemas.microsoft.com/office/powerpoint/2010/main" val="4100271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5469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811496" y="362216"/>
            <a:ext cx="4584909"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استشهاد استفانوس</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1892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Picture 11" descr="A picture containing drawing&#10;&#10;Description automatically generated">
            <a:extLst>
              <a:ext uri="{FF2B5EF4-FFF2-40B4-BE49-F238E27FC236}">
                <a16:creationId xmlns:a16="http://schemas.microsoft.com/office/drawing/2014/main" id="{70A1CB53-6199-4A15-874D-CFD5B843361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4355258" y="2664117"/>
            <a:ext cx="3497384" cy="3831667"/>
          </a:xfrm>
          <a:prstGeom prst="rect">
            <a:avLst/>
          </a:prstGeom>
        </p:spPr>
      </p:pic>
      <p:pic>
        <p:nvPicPr>
          <p:cNvPr id="4" name="Picture 3">
            <a:extLst>
              <a:ext uri="{FF2B5EF4-FFF2-40B4-BE49-F238E27FC236}">
                <a16:creationId xmlns:a16="http://schemas.microsoft.com/office/drawing/2014/main" id="{E937B678-AADB-E041-26F0-B72397F385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people in a circle&#10;&#10;Description automatically generated with low confidence">
            <a:extLst>
              <a:ext uri="{FF2B5EF4-FFF2-40B4-BE49-F238E27FC236}">
                <a16:creationId xmlns:a16="http://schemas.microsoft.com/office/drawing/2014/main" id="{9E2FB97C-73DD-46F2-975A-D44766CC06C6}"/>
              </a:ext>
            </a:extLst>
          </p:cNvPr>
          <p:cNvPicPr>
            <a:picLocks noChangeAspect="1"/>
          </p:cNvPicPr>
          <p:nvPr/>
        </p:nvPicPr>
        <p:blipFill rotWithShape="1">
          <a:blip r:embed="rId3"/>
          <a:srcRect t="7414" b="22506"/>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163880EC-5DC7-4E04-B408-EE4A77877141}"/>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wearing&#10;&#10;Description automatically generated">
            <a:extLst>
              <a:ext uri="{FF2B5EF4-FFF2-40B4-BE49-F238E27FC236}">
                <a16:creationId xmlns:a16="http://schemas.microsoft.com/office/drawing/2014/main" id="{349BFCAC-9A75-4197-A89E-3463A6215281}"/>
              </a:ext>
            </a:extLst>
          </p:cNvPr>
          <p:cNvPicPr>
            <a:picLocks noChangeAspect="1"/>
          </p:cNvPicPr>
          <p:nvPr/>
        </p:nvPicPr>
        <p:blipFill rotWithShape="1">
          <a:blip r:embed="rId3"/>
          <a:srcRect t="10426" b="21198"/>
          <a:stretch/>
        </p:blipFill>
        <p:spPr>
          <a:xfrm>
            <a:off x="20" y="1282"/>
            <a:ext cx="12191980" cy="6856718"/>
          </a:xfrm>
          <a:prstGeom prst="rect">
            <a:avLst/>
          </a:prstGeom>
        </p:spPr>
      </p:pic>
    </p:spTree>
    <p:extLst>
      <p:ext uri="{BB962C8B-B14F-4D97-AF65-F5344CB8AC3E}">
        <p14:creationId xmlns:p14="http://schemas.microsoft.com/office/powerpoint/2010/main" val="645133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 person&#10;&#10;Description automatically generated">
            <a:extLst>
              <a:ext uri="{FF2B5EF4-FFF2-40B4-BE49-F238E27FC236}">
                <a16:creationId xmlns:a16="http://schemas.microsoft.com/office/drawing/2014/main" id="{AD4D555F-2000-4BC4-A159-D31F0680BE7E}"/>
              </a:ext>
            </a:extLst>
          </p:cNvPr>
          <p:cNvPicPr>
            <a:picLocks noChangeAspect="1"/>
          </p:cNvPicPr>
          <p:nvPr/>
        </p:nvPicPr>
        <p:blipFill rotWithShape="1">
          <a:blip r:embed="rId3"/>
          <a:srcRect t="15344" b="15651"/>
          <a:stretch/>
        </p:blipFill>
        <p:spPr>
          <a:xfrm>
            <a:off x="20" y="1282"/>
            <a:ext cx="12191980" cy="6856718"/>
          </a:xfrm>
          <a:prstGeom prst="rect">
            <a:avLst/>
          </a:prstGeom>
        </p:spPr>
      </p:pic>
    </p:spTree>
    <p:extLst>
      <p:ext uri="{BB962C8B-B14F-4D97-AF65-F5344CB8AC3E}">
        <p14:creationId xmlns:p14="http://schemas.microsoft.com/office/powerpoint/2010/main" val="23138216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 book&#10;&#10;Description automatically generated">
            <a:extLst>
              <a:ext uri="{FF2B5EF4-FFF2-40B4-BE49-F238E27FC236}">
                <a16:creationId xmlns:a16="http://schemas.microsoft.com/office/drawing/2014/main" id="{2629B2EF-41F0-4DC3-9E92-1FA2FB426476}"/>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18398129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Diagram&#10;&#10;Description automatically generated">
            <a:extLst>
              <a:ext uri="{FF2B5EF4-FFF2-40B4-BE49-F238E27FC236}">
                <a16:creationId xmlns:a16="http://schemas.microsoft.com/office/drawing/2014/main" id="{89EF324B-284E-49CD-AC3D-AC8CFF453873}"/>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906988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5599F3B6-C0A4-4D24-B565-E035BD3DDF42}"/>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4203288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43223" y="1692772"/>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بدّي سامح</a:t>
            </a:r>
          </a:p>
          <a:p>
            <a:pPr algn="ctr"/>
            <a:r>
              <a:rPr lang="ar-LB" sz="6600" b="0" i="0" dirty="0">
                <a:solidFill>
                  <a:srgbClr val="7030A0"/>
                </a:solidFill>
                <a:effectLst/>
                <a:latin typeface="Tahoma" panose="020B0604030504040204" pitchFamily="34" charset="0"/>
              </a:rPr>
              <a:t> بدّي حبّ</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بدي سامح بدي حب">
            <a:hlinkClick r:id="" action="ppaction://media"/>
            <a:extLst>
              <a:ext uri="{FF2B5EF4-FFF2-40B4-BE49-F238E27FC236}">
                <a16:creationId xmlns:a16="http://schemas.microsoft.com/office/drawing/2014/main" id="{23FB3B44-8440-46EC-BD92-E9911065741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901761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7679" y="458879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897998" y="620203"/>
            <a:ext cx="9453718" cy="507831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88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4800" b="1" i="0" dirty="0">
                <a:solidFill>
                  <a:srgbClr val="7030A0"/>
                </a:solidFill>
                <a:effectLst/>
                <a:latin typeface="Helvetica Neue"/>
              </a:rPr>
              <a:t>مُحْتَمِلِينَ بَعْضُكُمْ بَعْضًا، وَمُسَامِحِينَ بَعْضُكُمْ بَعْضًا إِنْ كَانَ لأَحَدٍ عَلَى أَحَدٍ شَكْوَى. كَمَا غَفَرَ لَكُمُ الْمَسِيحُ هكَذَا أَنْتُمْ أَيْضًا.</a:t>
            </a:r>
            <a:br>
              <a:rPr lang="ar-LB" sz="4800" dirty="0">
                <a:solidFill>
                  <a:srgbClr val="7030A0"/>
                </a:solidFill>
              </a:rPr>
            </a:br>
            <a:r>
              <a:rPr lang="ar-LB" sz="4800" b="0" i="0" dirty="0">
                <a:solidFill>
                  <a:srgbClr val="7030A0"/>
                </a:solidFill>
                <a:effectLst/>
                <a:latin typeface="Tahoma" panose="020B0604030504040204" pitchFamily="34" charset="0"/>
              </a:rPr>
              <a:t>كولوسي ٣: ١٣ </a:t>
            </a:r>
            <a:endParaRPr lang="en-US" sz="48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FFCAE275-BAAA-6846-52EF-AE0BE80486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2010248"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36288" y="620203"/>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1F04B225-2C46-0636-89C4-2FF7022996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0B0A6F7C-1F56-4E85-8E02-77F006B3E719}"/>
              </a:ext>
            </a:extLst>
          </p:cNvPr>
          <p:cNvSpPr/>
          <p:nvPr/>
        </p:nvSpPr>
        <p:spPr>
          <a:xfrm>
            <a:off x="10611068" y="300673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LB" dirty="0"/>
          </a:p>
        </p:txBody>
      </p:sp>
      <p:sp>
        <p:nvSpPr>
          <p:cNvPr id="14" name="Rectangle 13">
            <a:extLst>
              <a:ext uri="{FF2B5EF4-FFF2-40B4-BE49-F238E27FC236}">
                <a16:creationId xmlns:a16="http://schemas.microsoft.com/office/drawing/2014/main" id="{2C90E29B-ACD2-495D-8FFE-16F085FF085C}"/>
              </a:ext>
            </a:extLst>
          </p:cNvPr>
          <p:cNvSpPr/>
          <p:nvPr/>
        </p:nvSpPr>
        <p:spPr>
          <a:xfrm>
            <a:off x="10744571" y="2870372"/>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80D47F15-AFCE-4F03-94CB-D944E605BE14}"/>
              </a:ext>
            </a:extLst>
          </p:cNvPr>
          <p:cNvSpPr/>
          <p:nvPr/>
        </p:nvSpPr>
        <p:spPr>
          <a:xfrm>
            <a:off x="6616322" y="307873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BD1B81F4-C07D-4A8D-9DF0-7A14ABF2656F}"/>
              </a:ext>
            </a:extLst>
          </p:cNvPr>
          <p:cNvSpPr/>
          <p:nvPr/>
        </p:nvSpPr>
        <p:spPr>
          <a:xfrm>
            <a:off x="6749825" y="295666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pic>
        <p:nvPicPr>
          <p:cNvPr id="3" name="Picture 2" descr="Diagram&#10;&#10;Description automatically generated">
            <a:extLst>
              <a:ext uri="{FF2B5EF4-FFF2-40B4-BE49-F238E27FC236}">
                <a16:creationId xmlns:a16="http://schemas.microsoft.com/office/drawing/2014/main" id="{D8F6327F-1C04-432A-A7DB-320DEDE48F84}"/>
              </a:ext>
            </a:extLst>
          </p:cNvPr>
          <p:cNvPicPr>
            <a:picLocks noChangeAspect="1"/>
          </p:cNvPicPr>
          <p:nvPr/>
        </p:nvPicPr>
        <p:blipFill rotWithShape="1">
          <a:blip r:embed="rId3"/>
          <a:srcRect l="40358"/>
          <a:stretch/>
        </p:blipFill>
        <p:spPr>
          <a:xfrm rot="16200000">
            <a:off x="8954935" y="2997134"/>
            <a:ext cx="1663430" cy="3394691"/>
          </a:xfrm>
          <a:prstGeom prst="rect">
            <a:avLst/>
          </a:prstGeom>
          <a:ln>
            <a:noFill/>
          </a:ln>
          <a:effectLst>
            <a:softEdge rad="112500"/>
          </a:effectLst>
        </p:spPr>
      </p:pic>
      <p:pic>
        <p:nvPicPr>
          <p:cNvPr id="4" name="Picture 3" descr="A picture containing engineering drawing&#10;&#10;Description automatically generated">
            <a:extLst>
              <a:ext uri="{FF2B5EF4-FFF2-40B4-BE49-F238E27FC236}">
                <a16:creationId xmlns:a16="http://schemas.microsoft.com/office/drawing/2014/main" id="{0BDC5E84-14BE-4D03-8CC7-EE840E8679E9}"/>
              </a:ext>
            </a:extLst>
          </p:cNvPr>
          <p:cNvPicPr>
            <a:picLocks noChangeAspect="1"/>
          </p:cNvPicPr>
          <p:nvPr/>
        </p:nvPicPr>
        <p:blipFill rotWithShape="1">
          <a:blip r:embed="rId4"/>
          <a:srcRect t="11388"/>
          <a:stretch/>
        </p:blipFill>
        <p:spPr>
          <a:xfrm>
            <a:off x="4421117" y="3879988"/>
            <a:ext cx="3045664" cy="2064710"/>
          </a:xfrm>
          <a:prstGeom prst="rect">
            <a:avLst/>
          </a:prstGeom>
        </p:spPr>
      </p:pic>
      <p:pic>
        <p:nvPicPr>
          <p:cNvPr id="6" name="Picture 5">
            <a:extLst>
              <a:ext uri="{FF2B5EF4-FFF2-40B4-BE49-F238E27FC236}">
                <a16:creationId xmlns:a16="http://schemas.microsoft.com/office/drawing/2014/main" id="{BD9F6D6C-2CF5-4682-BE95-17AC880335C0}"/>
              </a:ext>
            </a:extLst>
          </p:cNvPr>
          <p:cNvPicPr>
            <a:picLocks noChangeAspect="1"/>
          </p:cNvPicPr>
          <p:nvPr/>
        </p:nvPicPr>
        <p:blipFill>
          <a:blip r:embed="rId5"/>
          <a:stretch>
            <a:fillRect/>
          </a:stretch>
        </p:blipFill>
        <p:spPr>
          <a:xfrm>
            <a:off x="908811" y="3398181"/>
            <a:ext cx="2653100" cy="2742567"/>
          </a:xfrm>
          <a:prstGeom prst="rect">
            <a:avLst/>
          </a:prstGeom>
        </p:spPr>
      </p:pic>
      <p:sp>
        <p:nvSpPr>
          <p:cNvPr id="35" name="Oval 34">
            <a:extLst>
              <a:ext uri="{FF2B5EF4-FFF2-40B4-BE49-F238E27FC236}">
                <a16:creationId xmlns:a16="http://schemas.microsoft.com/office/drawing/2014/main" id="{E45E082B-0C1A-4A2A-832B-14B0550C1C05}"/>
              </a:ext>
            </a:extLst>
          </p:cNvPr>
          <p:cNvSpPr/>
          <p:nvPr/>
        </p:nvSpPr>
        <p:spPr>
          <a:xfrm>
            <a:off x="2759951" y="296247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7" name="Rectangle 36">
            <a:extLst>
              <a:ext uri="{FF2B5EF4-FFF2-40B4-BE49-F238E27FC236}">
                <a16:creationId xmlns:a16="http://schemas.microsoft.com/office/drawing/2014/main" id="{89414C5F-A06D-4E23-94F4-3F6A2D9078EA}"/>
              </a:ext>
            </a:extLst>
          </p:cNvPr>
          <p:cNvSpPr/>
          <p:nvPr/>
        </p:nvSpPr>
        <p:spPr>
          <a:xfrm>
            <a:off x="2893454" y="284040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49D47652-D880-FEBD-7DF8-91A1108D08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24089665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1649727" y="1551612"/>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441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10448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4557713" y="3540034"/>
            <a:ext cx="4833602" cy="2454270"/>
          </a:xfrm>
          <a:prstGeom prst="rect">
            <a:avLst/>
          </a:prstGeom>
        </p:spPr>
      </p:pic>
      <p:pic>
        <p:nvPicPr>
          <p:cNvPr id="2" name="Picture 1">
            <a:extLst>
              <a:ext uri="{FF2B5EF4-FFF2-40B4-BE49-F238E27FC236}">
                <a16:creationId xmlns:a16="http://schemas.microsoft.com/office/drawing/2014/main" id="{C81343D6-5FFC-4353-D59A-482996BA57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432824" y="411601"/>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a:t>
            </a:r>
            <a:r>
              <a:rPr lang="ar-LB" sz="9600" b="1" dirty="0">
                <a:ln/>
                <a:solidFill>
                  <a:srgbClr val="00B050"/>
                </a:solidFill>
                <a:latin typeface="Tahoma" panose="020B0604030504040204" pitchFamily="34" charset="0"/>
                <a:ea typeface="Tahoma" panose="020B0604030504040204" pitchFamily="34" charset="0"/>
              </a:rPr>
              <a:t>الذاكرة</a:t>
            </a:r>
            <a:endParaRPr lang="ar-SA" sz="9600" b="1" dirty="0">
              <a:ln/>
              <a:solidFill>
                <a:srgbClr val="00B050"/>
              </a:solidFill>
              <a:latin typeface="Tahoma" panose="020B0604030504040204" pitchFamily="34" charset="0"/>
              <a:ea typeface="Tahoma" panose="020B0604030504040204" pitchFamily="34" charset="0"/>
            </a:endParaRPr>
          </a:p>
        </p:txBody>
      </p:sp>
      <p:pic>
        <p:nvPicPr>
          <p:cNvPr id="13" name="Picture 12" descr="A picture containing toy, vector graphics&#10;&#10;Description automatically generated">
            <a:extLst>
              <a:ext uri="{FF2B5EF4-FFF2-40B4-BE49-F238E27FC236}">
                <a16:creationId xmlns:a16="http://schemas.microsoft.com/office/drawing/2014/main" id="{0C1093A5-1A67-4196-B000-87765E9393E9}"/>
              </a:ext>
            </a:extLst>
          </p:cNvPr>
          <p:cNvPicPr>
            <a:picLocks noChangeAspect="1"/>
          </p:cNvPicPr>
          <p:nvPr/>
        </p:nvPicPr>
        <p:blipFill>
          <a:blip r:embed="rId3"/>
          <a:stretch>
            <a:fillRect/>
          </a:stretch>
        </p:blipFill>
        <p:spPr>
          <a:xfrm>
            <a:off x="3884236" y="3740248"/>
            <a:ext cx="2274937" cy="2676236"/>
          </a:xfrm>
          <a:prstGeom prst="rect">
            <a:avLst/>
          </a:prstGeom>
        </p:spPr>
      </p:pic>
      <p:pic>
        <p:nvPicPr>
          <p:cNvPr id="15" name="Picture 14" descr="Icon&#10;&#10;Description automatically generated">
            <a:extLst>
              <a:ext uri="{FF2B5EF4-FFF2-40B4-BE49-F238E27FC236}">
                <a16:creationId xmlns:a16="http://schemas.microsoft.com/office/drawing/2014/main" id="{E254CA62-05A0-48B2-B291-4FB7A3F54DC3}"/>
              </a:ext>
            </a:extLst>
          </p:cNvPr>
          <p:cNvPicPr>
            <a:picLocks noChangeAspect="1"/>
          </p:cNvPicPr>
          <p:nvPr/>
        </p:nvPicPr>
        <p:blipFill>
          <a:blip r:embed="rId4"/>
          <a:stretch>
            <a:fillRect/>
          </a:stretch>
        </p:blipFill>
        <p:spPr>
          <a:xfrm>
            <a:off x="5762479" y="1931689"/>
            <a:ext cx="2961143" cy="2516971"/>
          </a:xfrm>
          <a:prstGeom prst="rect">
            <a:avLst/>
          </a:prstGeom>
        </p:spPr>
      </p:pic>
      <p:pic>
        <p:nvPicPr>
          <p:cNvPr id="16" name="Picture 15" descr="A picture containing icon&#10;&#10;Description automatically generated">
            <a:extLst>
              <a:ext uri="{FF2B5EF4-FFF2-40B4-BE49-F238E27FC236}">
                <a16:creationId xmlns:a16="http://schemas.microsoft.com/office/drawing/2014/main" id="{71E7E901-DD4F-43FF-82E0-BAFFCC7F2979}"/>
              </a:ext>
            </a:extLst>
          </p:cNvPr>
          <p:cNvPicPr>
            <a:picLocks noChangeAspect="1"/>
          </p:cNvPicPr>
          <p:nvPr/>
        </p:nvPicPr>
        <p:blipFill>
          <a:blip r:embed="rId5"/>
          <a:stretch>
            <a:fillRect/>
          </a:stretch>
        </p:blipFill>
        <p:spPr>
          <a:xfrm>
            <a:off x="6440630" y="2465172"/>
            <a:ext cx="1544651" cy="1158488"/>
          </a:xfrm>
          <a:prstGeom prst="rect">
            <a:avLst/>
          </a:prstGeom>
        </p:spPr>
      </p:pic>
      <p:pic>
        <p:nvPicPr>
          <p:cNvPr id="2" name="Picture 1">
            <a:extLst>
              <a:ext uri="{FF2B5EF4-FFF2-40B4-BE49-F238E27FC236}">
                <a16:creationId xmlns:a16="http://schemas.microsoft.com/office/drawing/2014/main" id="{8B5535E3-0B5E-5623-D99E-3F6768198FB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55506792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2431084"/>
            <a:ext cx="10895620" cy="1015663"/>
          </a:xfrm>
          <a:prstGeom prst="rect">
            <a:avLst/>
          </a:prstGeom>
        </p:spPr>
        <p:txBody>
          <a:bodyPr wrap="square">
            <a:spAutoFit/>
          </a:bodyPr>
          <a:lstStyle/>
          <a:p>
            <a:pPr algn="ctr"/>
            <a:r>
              <a:rPr lang="ar-LB" sz="6000" b="1" i="0" dirty="0">
                <a:solidFill>
                  <a:srgbClr val="273582"/>
                </a:solidFill>
                <a:effectLst/>
                <a:latin typeface="Tahoma" panose="020B0604030504040204" pitchFamily="34" charset="0"/>
              </a:rPr>
              <a:t>(بدّي سامح بدّي حبّ تإشبه يسوع)٤</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40170923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1019542"/>
            <a:ext cx="10895620" cy="4076244"/>
          </a:xfrm>
          <a:prstGeom prst="rect">
            <a:avLst/>
          </a:prstGeom>
        </p:spPr>
        <p:txBody>
          <a:bodyPr wrap="square">
            <a:spAutoFit/>
          </a:bodyPr>
          <a:lstStyle/>
          <a:p>
            <a:pPr algn="ctr" rtl="1">
              <a:lnSpc>
                <a:spcPct val="150000"/>
              </a:lnSpc>
            </a:pPr>
            <a:r>
              <a:rPr lang="ar-LB" sz="6000" b="1" dirty="0">
                <a:solidFill>
                  <a:srgbClr val="273582"/>
                </a:solidFill>
                <a:effectLst/>
              </a:rPr>
              <a:t>رفقاتي بدي سامح</a:t>
            </a:r>
          </a:p>
          <a:p>
            <a:pPr algn="ctr" rtl="1">
              <a:lnSpc>
                <a:spcPct val="150000"/>
              </a:lnSpc>
            </a:pPr>
            <a:r>
              <a:rPr lang="ar-LB" sz="6000" b="1" dirty="0">
                <a:solidFill>
                  <a:srgbClr val="273582"/>
                </a:solidFill>
                <a:effectLst/>
              </a:rPr>
              <a:t>هيك بدو يسوع</a:t>
            </a:r>
            <a:endParaRPr lang="en-US" sz="6000" b="1" dirty="0">
              <a:solidFill>
                <a:srgbClr val="273582"/>
              </a:solidFill>
              <a:effectLst/>
            </a:endParaRPr>
          </a:p>
          <a:p>
            <a:pPr algn="ctr" rtl="1">
              <a:lnSpc>
                <a:spcPct val="150000"/>
              </a:lnSpc>
            </a:pPr>
            <a:r>
              <a:rPr lang="ar-LB" sz="6000" b="1" i="0" dirty="0">
                <a:solidFill>
                  <a:srgbClr val="273582"/>
                </a:solidFill>
                <a:effectLst/>
                <a:latin typeface="Tahoma" panose="020B0604030504040204" pitchFamily="34" charset="0"/>
              </a:rPr>
              <a:t>(بدّي سامح بدّي حبّ تإشبه يسوع)</a:t>
            </a:r>
            <a:r>
              <a:rPr lang="en-US" sz="6000" b="0" i="0" dirty="0">
                <a:solidFill>
                  <a:srgbClr val="000000"/>
                </a:solidFill>
                <a:effectLst/>
                <a:latin typeface="Tahoma" panose="020B0604030504040204" pitchFamily="34" charset="0"/>
              </a:rPr>
              <a:t> </a:t>
            </a:r>
            <a:r>
              <a:rPr lang="en-US" sz="6000" b="1" i="0" dirty="0">
                <a:solidFill>
                  <a:srgbClr val="273582"/>
                </a:solidFill>
                <a:effectLst/>
                <a:latin typeface="Arial" panose="020B0604020202020204" pitchFamily="34" charset="0"/>
                <a:cs typeface="Arial" panose="020B0604020202020204" pitchFamily="34" charset="0"/>
              </a:rPr>
              <a:t>٢</a:t>
            </a:r>
            <a:endParaRPr lang="ar-LB" sz="6000" b="1" dirty="0">
              <a:solidFill>
                <a:srgbClr val="27358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40760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1019542"/>
            <a:ext cx="10895620" cy="4073038"/>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من رفيقك ما تزعل يلي</a:t>
            </a:r>
          </a:p>
          <a:p>
            <a:pPr algn="ctr" rtl="1">
              <a:lnSpc>
                <a:spcPct val="150000"/>
              </a:lnSpc>
            </a:pPr>
            <a:r>
              <a:rPr lang="ar-LB" sz="6000" b="1" i="0" dirty="0">
                <a:solidFill>
                  <a:srgbClr val="273582"/>
                </a:solidFill>
                <a:effectLst/>
                <a:latin typeface="Tahoma" panose="020B0604030504040204" pitchFamily="34" charset="0"/>
              </a:rPr>
              <a:t>عاملو مش مقصود </a:t>
            </a:r>
          </a:p>
          <a:p>
            <a:pPr algn="ctr" rtl="1">
              <a:lnSpc>
                <a:spcPct val="150000"/>
              </a:lnSpc>
            </a:pPr>
            <a:r>
              <a:rPr lang="ar-LB" sz="6000" b="1" i="0" dirty="0">
                <a:solidFill>
                  <a:srgbClr val="273582"/>
                </a:solidFill>
                <a:effectLst/>
                <a:latin typeface="Tahoma" panose="020B0604030504040204" pitchFamily="34" charset="0"/>
              </a:rPr>
              <a:t>(بدّي سامح بدّي حبّ تإشبه يسوع)</a:t>
            </a:r>
            <a:r>
              <a:rPr lang="en-US" sz="6000" b="1" i="0" dirty="0">
                <a:solidFill>
                  <a:srgbClr val="273582"/>
                </a:solidFill>
                <a:effectLst/>
                <a:latin typeface="Tahoma" panose="020B0604030504040204" pitchFamily="34" charset="0"/>
              </a:rPr>
              <a:t> </a:t>
            </a:r>
            <a:r>
              <a:rPr lang="en-US" sz="6000" b="1" i="0" dirty="0">
                <a:solidFill>
                  <a:srgbClr val="273582"/>
                </a:solidFill>
                <a:effectLst/>
                <a:latin typeface="Arial" panose="020B0604020202020204" pitchFamily="34" charset="0"/>
              </a:rPr>
              <a:t>٢</a:t>
            </a:r>
            <a:endParaRPr lang="ar-LB" sz="6000" b="1" dirty="0">
              <a:solidFill>
                <a:srgbClr val="273582"/>
              </a:solidFill>
              <a:latin typeface="Arial" panose="020B0604020202020204" pitchFamily="34" charset="0"/>
            </a:endParaRPr>
          </a:p>
        </p:txBody>
      </p:sp>
    </p:spTree>
    <p:extLst>
      <p:ext uri="{BB962C8B-B14F-4D97-AF65-F5344CB8AC3E}">
        <p14:creationId xmlns:p14="http://schemas.microsoft.com/office/powerpoint/2010/main" val="17218759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1019542"/>
            <a:ext cx="10895620" cy="4073038"/>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كون شهادة بالتسامح</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 كون شهادة ليسوع</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(بدّي سامح بدّي حبّ تإشبه يسوع)٤</a:t>
            </a:r>
            <a:endParaRPr lang="ar-LB" sz="6000" b="1" dirty="0">
              <a:solidFill>
                <a:srgbClr val="273582"/>
              </a:solidFill>
              <a:latin typeface="Arial" panose="020B0604020202020204" pitchFamily="34" charset="0"/>
            </a:endParaRPr>
          </a:p>
        </p:txBody>
      </p:sp>
    </p:spTree>
    <p:extLst>
      <p:ext uri="{BB962C8B-B14F-4D97-AF65-F5344CB8AC3E}">
        <p14:creationId xmlns:p14="http://schemas.microsoft.com/office/powerpoint/2010/main" val="101893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2377780"/>
            <a:ext cx="5805370" cy="193899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5400" dirty="0">
                <a:solidFill>
                  <a:srgbClr val="7030A0"/>
                </a:solidFill>
              </a:rPr>
              <a:t>بقلبي ما إلك مكان</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بقلبي ما إلك مكان">
            <a:hlinkClick r:id="" action="ppaction://media"/>
            <a:extLst>
              <a:ext uri="{FF2B5EF4-FFF2-40B4-BE49-F238E27FC236}">
                <a16:creationId xmlns:a16="http://schemas.microsoft.com/office/drawing/2014/main" id="{323F75E5-FE76-428B-AE68-5C81CA7F4E7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534980"/>
            <a:ext cx="609600" cy="609600"/>
          </a:xfrm>
          <a:prstGeom prst="rect">
            <a:avLst/>
          </a:prstGeom>
        </p:spPr>
      </p:pic>
    </p:spTree>
    <p:extLst>
      <p:ext uri="{BB962C8B-B14F-4D97-AF65-F5344CB8AC3E}">
        <p14:creationId xmlns:p14="http://schemas.microsoft.com/office/powerpoint/2010/main" val="191422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1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903" y="278576"/>
            <a:ext cx="11911054" cy="6170856"/>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لما يسوع بيسكن قلبي بتهرب كلمة مستحيل</a:t>
            </a:r>
          </a:p>
          <a:p>
            <a:pPr algn="ctr" rtl="1">
              <a:lnSpc>
                <a:spcPct val="150000"/>
              </a:lnSpc>
            </a:pPr>
            <a:r>
              <a:rPr lang="ar-LB" sz="5400" b="1" i="0" dirty="0">
                <a:solidFill>
                  <a:srgbClr val="273582"/>
                </a:solidFill>
                <a:effectLst/>
                <a:latin typeface="Tahoma" panose="020B0604030504040204" pitchFamily="34" charset="0"/>
              </a:rPr>
              <a:t>بيغيرني وبشكلني</a:t>
            </a:r>
            <a:r>
              <a:rPr lang="en-US" sz="5400" b="1" dirty="0">
                <a:solidFill>
                  <a:srgbClr val="273582"/>
                </a:solidFill>
                <a:latin typeface="Tahoma" panose="020B0604030504040204" pitchFamily="34" charset="0"/>
              </a:rPr>
              <a:t> </a:t>
            </a:r>
            <a:r>
              <a:rPr lang="ar-LB" sz="5400" b="1" i="0" dirty="0">
                <a:solidFill>
                  <a:srgbClr val="273582"/>
                </a:solidFill>
                <a:effectLst/>
                <a:latin typeface="Tahoma" panose="020B0604030504040204" pitchFamily="34" charset="0"/>
              </a:rPr>
              <a:t>وبيعطيني قلب جديد</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وإذا</a:t>
            </a:r>
            <a:r>
              <a:rPr lang="en-US" sz="5400" b="1" dirty="0">
                <a:solidFill>
                  <a:srgbClr val="273582"/>
                </a:solidFill>
                <a:latin typeface="Tahoma" panose="020B0604030504040204" pitchFamily="34" charset="0"/>
              </a:rPr>
              <a:t> </a:t>
            </a:r>
            <a:r>
              <a:rPr lang="ar-LB" sz="5400" b="1" i="0" dirty="0">
                <a:solidFill>
                  <a:srgbClr val="273582"/>
                </a:solidFill>
                <a:effectLst/>
                <a:latin typeface="Tahoma" panose="020B0604030504040204" pitchFamily="34" charset="0"/>
              </a:rPr>
              <a:t>إبليس بيوم حاول</a:t>
            </a:r>
            <a:r>
              <a:rPr lang="en-US" sz="5400" b="1" i="0" dirty="0">
                <a:solidFill>
                  <a:srgbClr val="273582"/>
                </a:solidFill>
                <a:effectLst/>
                <a:latin typeface="Tahoma" panose="020B0604030504040204" pitchFamily="34" charset="0"/>
              </a:rPr>
              <a:t> </a:t>
            </a:r>
            <a:r>
              <a:rPr lang="ar-LB" sz="5400" b="1" dirty="0">
                <a:solidFill>
                  <a:srgbClr val="273582"/>
                </a:solidFill>
                <a:effectLst/>
              </a:rPr>
              <a:t>يرجعني لطبعي القديم</a:t>
            </a:r>
            <a:endParaRPr lang="en-US" sz="5400" b="1" dirty="0">
              <a:solidFill>
                <a:srgbClr val="273582"/>
              </a:solidFill>
              <a:effectLst/>
            </a:endParaRPr>
          </a:p>
          <a:p>
            <a:pPr algn="ctr" rtl="1">
              <a:lnSpc>
                <a:spcPct val="150000"/>
              </a:lnSpc>
            </a:pPr>
            <a:r>
              <a:rPr lang="ar-LB" sz="5400" b="1" i="0" dirty="0">
                <a:solidFill>
                  <a:srgbClr val="273582"/>
                </a:solidFill>
                <a:effectLst/>
                <a:latin typeface="Tahoma" panose="020B0604030504040204" pitchFamily="34" charset="0"/>
              </a:rPr>
              <a:t>رح سكر بابي وصلي ياربي عطيني القوة</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أنا ضعيف   </a:t>
            </a:r>
          </a:p>
        </p:txBody>
      </p:sp>
    </p:spTree>
    <p:extLst>
      <p:ext uri="{BB962C8B-B14F-4D97-AF65-F5344CB8AC3E}">
        <p14:creationId xmlns:p14="http://schemas.microsoft.com/office/powerpoint/2010/main" val="12975464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3194</TotalTime>
  <Words>2028</Words>
  <Application>Microsoft Macintosh PowerPoint</Application>
  <PresentationFormat>Widescreen</PresentationFormat>
  <Paragraphs>259</Paragraphs>
  <Slides>35</Slides>
  <Notes>22</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699</cp:revision>
  <dcterms:created xsi:type="dcterms:W3CDTF">2020-02-20T11:27:55Z</dcterms:created>
  <dcterms:modified xsi:type="dcterms:W3CDTF">2023-05-08T09:33:44Z</dcterms:modified>
</cp:coreProperties>
</file>